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Thine, O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4/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9683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98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Jane Van Alstyne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Doane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3of4001">
            <a:extLst>
              <a:ext uri="{FF2B5EF4-FFF2-40B4-BE49-F238E27FC236}">
                <a16:creationId xmlns:a16="http://schemas.microsoft.com/office/drawing/2014/main" id="{667F178D-FCBB-A90F-3266-F929F8DD1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00ADDE-EC08-8A1A-02BD-1FE38A64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8950365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3of4002">
            <a:extLst>
              <a:ext uri="{FF2B5EF4-FFF2-40B4-BE49-F238E27FC236}">
                <a16:creationId xmlns:a16="http://schemas.microsoft.com/office/drawing/2014/main" id="{EE151F67-9E34-9C2B-8527-3A31D17A1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E37267-31A7-8CDD-5E15-E7158E0A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58915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598D37A5-1B08-6093-4967-000F0E6719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936449-52DD-9DBD-EC79-23D279B6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715899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0AFEBE14-6BC0-B63F-D7FC-F9A146DEB4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0FA60F-EC53-1214-B2D5-1F6E9E69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417838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4of4001">
            <a:extLst>
              <a:ext uri="{FF2B5EF4-FFF2-40B4-BE49-F238E27FC236}">
                <a16:creationId xmlns:a16="http://schemas.microsoft.com/office/drawing/2014/main" id="{626BA582-549A-5072-DBBA-DD90E0F89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B12068-E156-D42D-76C9-4A50A2FD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15588237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4of4002">
            <a:extLst>
              <a:ext uri="{FF2B5EF4-FFF2-40B4-BE49-F238E27FC236}">
                <a16:creationId xmlns:a16="http://schemas.microsoft.com/office/drawing/2014/main" id="{E4B38C53-5676-9193-4CB5-EA6B95151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34522A-BBB9-192B-6EA7-A6E8D118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5858183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2465FAEE-A23F-FEBA-DA6F-A8CA88592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93E3C5-8CF2-232E-3894-2314C8EF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223513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3C0EC09D-972C-58E6-732F-21E171CAD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70CD2C-B783-A8D5-338C-AF7B4625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337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1001">
            <a:extLst>
              <a:ext uri="{FF2B5EF4-FFF2-40B4-BE49-F238E27FC236}">
                <a16:creationId xmlns:a16="http://schemas.microsoft.com/office/drawing/2014/main" id="{06286BE7-42E5-02BD-B0B2-39E0CE4A8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9368957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1002">
            <a:extLst>
              <a:ext uri="{FF2B5EF4-FFF2-40B4-BE49-F238E27FC236}">
                <a16:creationId xmlns:a16="http://schemas.microsoft.com/office/drawing/2014/main" id="{0B023151-7BB6-A7FA-2E4C-F817CADBA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902944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F68A2C53-BB1B-3379-CF9E-B21805EE4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BE7D90-BACE-EADB-6872-5D956428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145118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9CFA24E1-BB70-68E6-591D-2CEA592EE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EFAB07-3AB4-A55B-68D3-369DEF1B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4586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2001">
            <a:extLst>
              <a:ext uri="{FF2B5EF4-FFF2-40B4-BE49-F238E27FC236}">
                <a16:creationId xmlns:a16="http://schemas.microsoft.com/office/drawing/2014/main" id="{06FE60FE-0F04-E757-1E80-98F36B9C5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692F66-AF4B-0C38-408C-E1E408DB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28744713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2002">
            <a:extLst>
              <a:ext uri="{FF2B5EF4-FFF2-40B4-BE49-F238E27FC236}">
                <a16:creationId xmlns:a16="http://schemas.microsoft.com/office/drawing/2014/main" id="{9915ADEC-503A-DF95-FAFB-36C4D0D63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B1892D-91A0-0E32-CC43-E1AFF066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669347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E77FDE07-77D0-6906-43C8-40BCDE223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744908-21DD-FE64-CA95-94252521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01448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5ED5D617-E22B-0BBB-6908-6AEB36275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553D5A-7C86-9711-C5C3-4FA3B08D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592376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2025-03-17T01:48:51Z</dcterms:modified>
  <cp:category>PDHymns</cp:category>
</cp:coreProperties>
</file>