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3/26/2025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3/26/2025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3/26/2025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3/26/2025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3/26/2025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3/26/2025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 Am Praying For You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(I Have A Savior)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G/D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5/Chorus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452710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S. O’Maley Cuff (1860)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Ira D. Sankey (1875)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Praying For You_169_vC001">
            <a:extLst>
              <a:ext uri="{FF2B5EF4-FFF2-40B4-BE49-F238E27FC236}">
                <a16:creationId xmlns:a16="http://schemas.microsoft.com/office/drawing/2014/main" id="{51B1E040-617D-0174-0D56-EE6FFC4D06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1B4DFF7-FA22-23B1-46D2-195313F77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52714555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B071B7-39BA-043C-E997-0F243FA66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D4C2A2F-B61F-29E6-EFB9-27499B942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I Am Praying For You</a:t>
            </a:r>
          </a:p>
        </p:txBody>
      </p:sp>
    </p:spTree>
    <p:extLst>
      <p:ext uri="{BB962C8B-B14F-4D97-AF65-F5344CB8AC3E}">
        <p14:creationId xmlns:p14="http://schemas.microsoft.com/office/powerpoint/2010/main" val="171436700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Praying For You_169_v4o5002">
            <a:extLst>
              <a:ext uri="{FF2B5EF4-FFF2-40B4-BE49-F238E27FC236}">
                <a16:creationId xmlns:a16="http://schemas.microsoft.com/office/drawing/2014/main" id="{8D79F452-99C5-2815-C3A4-8D888BED13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4D18623-02D4-4405-E779-57CBA386A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04746607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Praying For You_169_vC001">
            <a:extLst>
              <a:ext uri="{FF2B5EF4-FFF2-40B4-BE49-F238E27FC236}">
                <a16:creationId xmlns:a16="http://schemas.microsoft.com/office/drawing/2014/main" id="{E9BC141F-6C0A-3F27-FED4-C0979CA0D5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7F405E1-E2EB-496E-120B-233217C4A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14772094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Praying For You_169_v5o5001">
            <a:extLst>
              <a:ext uri="{FF2B5EF4-FFF2-40B4-BE49-F238E27FC236}">
                <a16:creationId xmlns:a16="http://schemas.microsoft.com/office/drawing/2014/main" id="{8430D93F-98E1-070E-D386-5039681A84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3112438-EBCD-CC3D-E34F-07EAEBA37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 ~ I Am Praying For You</a:t>
            </a:r>
          </a:p>
        </p:txBody>
      </p:sp>
    </p:spTree>
    <p:extLst>
      <p:ext uri="{BB962C8B-B14F-4D97-AF65-F5344CB8AC3E}">
        <p14:creationId xmlns:p14="http://schemas.microsoft.com/office/powerpoint/2010/main" val="366633337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Praying For You_169_v5o5002">
            <a:extLst>
              <a:ext uri="{FF2B5EF4-FFF2-40B4-BE49-F238E27FC236}">
                <a16:creationId xmlns:a16="http://schemas.microsoft.com/office/drawing/2014/main" id="{994F7E12-C35D-8A4F-D9A3-2EFD93B9A3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671DCAD-8665-C8B6-F809-AABB3AF64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</p:spTree>
    <p:extLst>
      <p:ext uri="{BB962C8B-B14F-4D97-AF65-F5344CB8AC3E}">
        <p14:creationId xmlns:p14="http://schemas.microsoft.com/office/powerpoint/2010/main" val="366952977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Praying For You_169_vC001">
            <a:extLst>
              <a:ext uri="{FF2B5EF4-FFF2-40B4-BE49-F238E27FC236}">
                <a16:creationId xmlns:a16="http://schemas.microsoft.com/office/drawing/2014/main" id="{515D53F1-5064-6E48-5841-2873D10258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A3709BE-7850-0214-ABAC-1F627364D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585109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D72F20-0769-B067-215E-8FA89E082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 Am Praying For You</a:t>
            </a:r>
          </a:p>
        </p:txBody>
      </p:sp>
    </p:spTree>
    <p:extLst>
      <p:ext uri="{BB962C8B-B14F-4D97-AF65-F5344CB8AC3E}">
        <p14:creationId xmlns:p14="http://schemas.microsoft.com/office/powerpoint/2010/main" val="156304962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Praying For You_169_v1002">
            <a:extLst>
              <a:ext uri="{FF2B5EF4-FFF2-40B4-BE49-F238E27FC236}">
                <a16:creationId xmlns:a16="http://schemas.microsoft.com/office/drawing/2014/main" id="{BBE076EA-0990-6421-DE18-070D037915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CC16620-5F8B-33EC-BB40-45B34EC67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55062487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Praying For You_169_vC001">
            <a:extLst>
              <a:ext uri="{FF2B5EF4-FFF2-40B4-BE49-F238E27FC236}">
                <a16:creationId xmlns:a16="http://schemas.microsoft.com/office/drawing/2014/main" id="{E0918F9E-27A4-C79D-4536-714CC466D3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FD47E5A-A29D-3338-43CD-81468C767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50848529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958264-CEF3-14DE-9E64-2AAF44A21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B4AB18F-FAF1-DB8E-BDB4-DC1E731F7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I Am Praying For You</a:t>
            </a:r>
          </a:p>
        </p:txBody>
      </p:sp>
    </p:spTree>
    <p:extLst>
      <p:ext uri="{BB962C8B-B14F-4D97-AF65-F5344CB8AC3E}">
        <p14:creationId xmlns:p14="http://schemas.microsoft.com/office/powerpoint/2010/main" val="243800901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Praying For You_169_v2002">
            <a:extLst>
              <a:ext uri="{FF2B5EF4-FFF2-40B4-BE49-F238E27FC236}">
                <a16:creationId xmlns:a16="http://schemas.microsoft.com/office/drawing/2014/main" id="{F981B380-C770-F9C1-9C4F-264F6ED241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4F6E2CB-47F5-94FE-9A7B-CC8982795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07178612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Praying For You_169_vC001">
            <a:extLst>
              <a:ext uri="{FF2B5EF4-FFF2-40B4-BE49-F238E27FC236}">
                <a16:creationId xmlns:a16="http://schemas.microsoft.com/office/drawing/2014/main" id="{656C28C5-2492-BAEB-73FA-C1BE25F7C0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0CAEE9F-827C-06F5-B826-EBF59AD60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5739805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E21982-1A9D-E323-7530-FB1218A14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A7EFCFE-8B73-5760-9961-61CA89FFF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 Am Praying For You</a:t>
            </a:r>
          </a:p>
        </p:txBody>
      </p:sp>
    </p:spTree>
    <p:extLst>
      <p:ext uri="{BB962C8B-B14F-4D97-AF65-F5344CB8AC3E}">
        <p14:creationId xmlns:p14="http://schemas.microsoft.com/office/powerpoint/2010/main" val="106654211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Praying For You_169_v3002">
            <a:extLst>
              <a:ext uri="{FF2B5EF4-FFF2-40B4-BE49-F238E27FC236}">
                <a16:creationId xmlns:a16="http://schemas.microsoft.com/office/drawing/2014/main" id="{58F0B2F5-A1FF-19F0-36E4-662C288BFA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972C851-3684-8BE6-2220-F8D58194E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83904833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138</Words>
  <Application>Microsoft Office PowerPoint</Application>
  <PresentationFormat>Widescreen</PresentationFormat>
  <Paragraphs>36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2025-03-27T02:50:25Z</dcterms:modified>
  <cp:category>PDHymns</cp:category>
</cp:coreProperties>
</file>