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Am Coming To The Cross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14910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79189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McDonald (1872)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G. Fischer (1869)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To The Cross_169_v3001">
            <a:extLst>
              <a:ext uri="{FF2B5EF4-FFF2-40B4-BE49-F238E27FC236}">
                <a16:creationId xmlns:a16="http://schemas.microsoft.com/office/drawing/2014/main" id="{D6B83B6D-CE0E-EAA4-CFFE-933AAD1704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280D24-74C1-2A4A-77F2-0515EC8E8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Am Coming To The Cross</a:t>
            </a:r>
          </a:p>
        </p:txBody>
      </p:sp>
    </p:spTree>
    <p:extLst>
      <p:ext uri="{BB962C8B-B14F-4D97-AF65-F5344CB8AC3E}">
        <p14:creationId xmlns:p14="http://schemas.microsoft.com/office/powerpoint/2010/main" val="33450441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To The Cross_169_v3002">
            <a:extLst>
              <a:ext uri="{FF2B5EF4-FFF2-40B4-BE49-F238E27FC236}">
                <a16:creationId xmlns:a16="http://schemas.microsoft.com/office/drawing/2014/main" id="{066DB6A8-2BE3-887F-E9EA-22A295DBFB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A47845-567F-25BB-4BF8-AB2B91CE3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605094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To The Cross_169_vC001">
            <a:extLst>
              <a:ext uri="{FF2B5EF4-FFF2-40B4-BE49-F238E27FC236}">
                <a16:creationId xmlns:a16="http://schemas.microsoft.com/office/drawing/2014/main" id="{45A72C61-EBC6-A1E8-3BCB-60FCA15B6A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693E4C-B9FE-60B1-99F5-F35E56135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4813477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To The Cross_169_vC002">
            <a:extLst>
              <a:ext uri="{FF2B5EF4-FFF2-40B4-BE49-F238E27FC236}">
                <a16:creationId xmlns:a16="http://schemas.microsoft.com/office/drawing/2014/main" id="{7DA752E4-9C67-C77D-5C50-99D38E0C14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78FC63-A4A7-89AE-AD9F-5D097E161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2827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To The Cross_169_v1001">
            <a:extLst>
              <a:ext uri="{FF2B5EF4-FFF2-40B4-BE49-F238E27FC236}">
                <a16:creationId xmlns:a16="http://schemas.microsoft.com/office/drawing/2014/main" id="{D8034335-AEE7-A9DD-5D33-B068288BB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Am Coming To The Cross</a:t>
            </a:r>
          </a:p>
        </p:txBody>
      </p:sp>
    </p:spTree>
    <p:extLst>
      <p:ext uri="{BB962C8B-B14F-4D97-AF65-F5344CB8AC3E}">
        <p14:creationId xmlns:p14="http://schemas.microsoft.com/office/powerpoint/2010/main" val="15194112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To The Cross_169_v1002">
            <a:extLst>
              <a:ext uri="{FF2B5EF4-FFF2-40B4-BE49-F238E27FC236}">
                <a16:creationId xmlns:a16="http://schemas.microsoft.com/office/drawing/2014/main" id="{23876292-DCA3-FC71-D48B-4C1D8A1E86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0246108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To The Cross_169_vC001">
            <a:extLst>
              <a:ext uri="{FF2B5EF4-FFF2-40B4-BE49-F238E27FC236}">
                <a16:creationId xmlns:a16="http://schemas.microsoft.com/office/drawing/2014/main" id="{DE6DA06E-393A-244E-D81C-D3D0B3F695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6ED687-357C-F66E-D7B0-48A0CA31B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885492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To The Cross_169_vC002">
            <a:extLst>
              <a:ext uri="{FF2B5EF4-FFF2-40B4-BE49-F238E27FC236}">
                <a16:creationId xmlns:a16="http://schemas.microsoft.com/office/drawing/2014/main" id="{45DE6623-29E9-7011-ACB0-AAAC052F5C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5E81FDF3-A6AA-457D-2BF4-77B96237A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470269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To The Cross_169_v2001">
            <a:extLst>
              <a:ext uri="{FF2B5EF4-FFF2-40B4-BE49-F238E27FC236}">
                <a16:creationId xmlns:a16="http://schemas.microsoft.com/office/drawing/2014/main" id="{D04CF6F3-914B-4AD2-3C29-1733187DF6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D8F4A6-BF5F-230F-24E3-DF2CA947F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Am Coming To The Cross</a:t>
            </a:r>
          </a:p>
        </p:txBody>
      </p:sp>
    </p:spTree>
    <p:extLst>
      <p:ext uri="{BB962C8B-B14F-4D97-AF65-F5344CB8AC3E}">
        <p14:creationId xmlns:p14="http://schemas.microsoft.com/office/powerpoint/2010/main" val="36227018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To The Cross_169_v2002">
            <a:extLst>
              <a:ext uri="{FF2B5EF4-FFF2-40B4-BE49-F238E27FC236}">
                <a16:creationId xmlns:a16="http://schemas.microsoft.com/office/drawing/2014/main" id="{872570D1-72C4-ACE7-4424-752F87CAE1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D12448-A35E-FBE5-C6CC-4BF9784FA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388400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To The Cross_169_vC001">
            <a:extLst>
              <a:ext uri="{FF2B5EF4-FFF2-40B4-BE49-F238E27FC236}">
                <a16:creationId xmlns:a16="http://schemas.microsoft.com/office/drawing/2014/main" id="{292C3FB9-1268-A4CD-3503-29656CEB00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55E574-FABD-52FD-79D0-19E8A0875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145849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To The Cross_169_vC002">
            <a:extLst>
              <a:ext uri="{FF2B5EF4-FFF2-40B4-BE49-F238E27FC236}">
                <a16:creationId xmlns:a16="http://schemas.microsoft.com/office/drawing/2014/main" id="{8779F9D6-D723-1C52-1018-7CF7E16E8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6C2A16-BA1B-BBB9-9B63-211F142CE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809965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2025-03-25T21:18:31Z</dcterms:modified>
  <cp:category>PDHymns</cp:category>
</cp:coreProperties>
</file>