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 Am A Stranger Here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(The King’s Business)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E/B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036653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217597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Dr. E. T. Cassel (1902)</a:t>
                      </a:r>
                      <a:endParaRPr kumimoji="0" lang="nl-NL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Sans" panose="020B0602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Dr. E. T. Cassel (1902)</a:t>
                      </a:r>
                      <a:endParaRPr kumimoji="0" lang="nl-NL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Sans" panose="020B0602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665648-FFB3-811F-F142-8FC762E37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8EB00DB-D862-C51D-D109-E2AB55F3B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 Am A Stranger Here</a:t>
            </a:r>
          </a:p>
        </p:txBody>
      </p:sp>
    </p:spTree>
    <p:extLst>
      <p:ext uri="{BB962C8B-B14F-4D97-AF65-F5344CB8AC3E}">
        <p14:creationId xmlns:p14="http://schemas.microsoft.com/office/powerpoint/2010/main" val="140928136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0D3223-0FC9-C378-EA44-94436BA2A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F6F1E61-3793-3627-DD3A-AD1C96E7F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45943176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F179ED-89D1-D006-C884-3007FA128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39006CF-3698-A7B3-1050-4D8383662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9285944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B65847-CF58-EFC7-B4BB-EE5E503FC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462742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5F4A4BC-2981-418D-717B-DAA8706C8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 Am A Stranger Here</a:t>
            </a:r>
          </a:p>
        </p:txBody>
      </p:sp>
    </p:spTree>
    <p:extLst>
      <p:ext uri="{BB962C8B-B14F-4D97-AF65-F5344CB8AC3E}">
        <p14:creationId xmlns:p14="http://schemas.microsoft.com/office/powerpoint/2010/main" val="345873098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4A9B08-ABBB-F733-4E5C-A9F18E92E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6588C1F-50F6-F82F-5720-EA93A449A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10523105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226E9D-21AA-65A9-3C52-69D298757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328DFAA-F3CF-EF3D-07CE-5E7B72551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11839529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6DE68E-1065-8E4C-F5B3-FFE7BC923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F4445AF-A6F8-2216-4DE2-9081E1A8A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74379831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609879-00FA-BDC9-664A-07D4BD545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C185F1A-1EA8-638D-11BE-0B981617A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 Am A Stranger Here</a:t>
            </a:r>
          </a:p>
        </p:txBody>
      </p:sp>
    </p:spTree>
    <p:extLst>
      <p:ext uri="{BB962C8B-B14F-4D97-AF65-F5344CB8AC3E}">
        <p14:creationId xmlns:p14="http://schemas.microsoft.com/office/powerpoint/2010/main" val="110582106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6426EE-B2E9-C4E5-4605-2C138925B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49349A4-27DA-12D7-7AE4-18885BF63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33745956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61D0B5-7D29-B9AB-5BF8-CE21BAA55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9FC206A-9159-0C90-E541-22F4D877E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08289772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A07087-DB54-971F-4E88-7F94A762B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858E1DE-1198-67A7-4A5A-415729365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80877789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128</TotalTime>
  <Words>122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44</cp:revision>
  <dcterms:created xsi:type="dcterms:W3CDTF">2013-12-23T05:43:46Z</dcterms:created>
  <dcterms:modified xsi:type="dcterms:W3CDTF">2025-03-25T21:19:35Z</dcterms:modified>
  <cp:category>PDHymns</cp:category>
</cp:coreProperties>
</file>