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How Sweet The Name Of Jesus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ORTONVILLE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8405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15812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40960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 Newton (1779)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Thomas Hastings (1837)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weet The Name Of Jesus Sounds_169_v1001">
            <a:extLst>
              <a:ext uri="{FF2B5EF4-FFF2-40B4-BE49-F238E27FC236}">
                <a16:creationId xmlns:a16="http://schemas.microsoft.com/office/drawing/2014/main" id="{B5375F29-4864-A06F-759C-81D11F04EA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How Sweet 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26392096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weet The Name Of Jesus Sounds_169_v1002">
            <a:extLst>
              <a:ext uri="{FF2B5EF4-FFF2-40B4-BE49-F238E27FC236}">
                <a16:creationId xmlns:a16="http://schemas.microsoft.com/office/drawing/2014/main" id="{AD86162E-1E90-5D31-ED31-A8DC15E929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842603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weet The Name Of Jesus Sounds_169_v2001">
            <a:extLst>
              <a:ext uri="{FF2B5EF4-FFF2-40B4-BE49-F238E27FC236}">
                <a16:creationId xmlns:a16="http://schemas.microsoft.com/office/drawing/2014/main" id="{3BAD732B-5365-1A2D-6DF4-122FA87341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66EBA8-DFFE-E691-1079-55DFA4150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How Sweet 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277141901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weet The Name Of Jesus Sounds_169_v2002">
            <a:extLst>
              <a:ext uri="{FF2B5EF4-FFF2-40B4-BE49-F238E27FC236}">
                <a16:creationId xmlns:a16="http://schemas.microsoft.com/office/drawing/2014/main" id="{3D419CB3-E4B7-4A9D-8D13-D5AA3F705F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77FE352-B765-796D-3AD5-E451006B0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533414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weet The Name Of Jesus Sounds_169_v3001">
            <a:extLst>
              <a:ext uri="{FF2B5EF4-FFF2-40B4-BE49-F238E27FC236}">
                <a16:creationId xmlns:a16="http://schemas.microsoft.com/office/drawing/2014/main" id="{A03E512A-3D4C-E3F9-D28E-54162B7E92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8079A1-5ECA-781B-C3C1-B5E76B010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How Sweet 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21523823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weet The Name Of Jesus Sounds_169_v3002">
            <a:extLst>
              <a:ext uri="{FF2B5EF4-FFF2-40B4-BE49-F238E27FC236}">
                <a16:creationId xmlns:a16="http://schemas.microsoft.com/office/drawing/2014/main" id="{A239DEB9-D792-0141-DD05-E9CFF1EA01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3592C4-9BB6-9330-D0F8-78CDB4A1D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22123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weet The Name Of Jesus Sounds_169_v4001">
            <a:extLst>
              <a:ext uri="{FF2B5EF4-FFF2-40B4-BE49-F238E27FC236}">
                <a16:creationId xmlns:a16="http://schemas.microsoft.com/office/drawing/2014/main" id="{2CFDA5C4-AAD7-2764-2FD3-36F489066E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E120492-29FB-D2D2-2718-02459912B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How Sweet 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187439575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weet The Name Of Jesus Sounds_169_v4002">
            <a:extLst>
              <a:ext uri="{FF2B5EF4-FFF2-40B4-BE49-F238E27FC236}">
                <a16:creationId xmlns:a16="http://schemas.microsoft.com/office/drawing/2014/main" id="{37BE264D-33BD-41A3-6727-EDB30457BB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4EAA232-C005-E9E9-1C46-B247CACA8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3764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106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2025-03-12T20:18:50Z</dcterms:modified>
  <cp:category>PDHymns</cp:category>
</cp:coreProperties>
</file>