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How Firm A Foundation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FOUNDATION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11.11.11.11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7767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2/2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A/E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6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510738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8573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George Keith (1787)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from Funks </a:t>
                      </a:r>
                      <a:r>
                        <a:rPr lang="en-US" sz="2000" b="1" i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Genuine Church Music 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(1832)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Firm A Foundation_169_arr1_v5o6001">
            <a:extLst>
              <a:ext uri="{FF2B5EF4-FFF2-40B4-BE49-F238E27FC236}">
                <a16:creationId xmlns:a16="http://schemas.microsoft.com/office/drawing/2014/main" id="{53D175DC-8615-41F8-9940-2A49DCCF2E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9DCAA17-2DA6-A087-19D9-A4DC1E8F5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 ~ How Firm A Foundation</a:t>
            </a:r>
          </a:p>
        </p:txBody>
      </p:sp>
    </p:spTree>
    <p:extLst>
      <p:ext uri="{BB962C8B-B14F-4D97-AF65-F5344CB8AC3E}">
        <p14:creationId xmlns:p14="http://schemas.microsoft.com/office/powerpoint/2010/main" val="203330811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Firm A Foundation_169_arr1_v5o6002">
            <a:extLst>
              <a:ext uri="{FF2B5EF4-FFF2-40B4-BE49-F238E27FC236}">
                <a16:creationId xmlns:a16="http://schemas.microsoft.com/office/drawing/2014/main" id="{FFCD8534-417C-EE0D-D9C7-D8A44EF052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E2F7CEA-850D-9DF6-F080-5AF5AF131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5</a:t>
            </a:r>
          </a:p>
        </p:txBody>
      </p:sp>
    </p:spTree>
    <p:extLst>
      <p:ext uri="{BB962C8B-B14F-4D97-AF65-F5344CB8AC3E}">
        <p14:creationId xmlns:p14="http://schemas.microsoft.com/office/powerpoint/2010/main" val="16427553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Firm A Foundation_169_arr1_v6o6001">
            <a:extLst>
              <a:ext uri="{FF2B5EF4-FFF2-40B4-BE49-F238E27FC236}">
                <a16:creationId xmlns:a16="http://schemas.microsoft.com/office/drawing/2014/main" id="{DFD81453-B252-60A9-8604-4402FED3CF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E2C875B-450D-3FF6-C291-66088C0A3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6 ~ How Firm A Foundation</a:t>
            </a:r>
          </a:p>
        </p:txBody>
      </p:sp>
    </p:spTree>
    <p:extLst>
      <p:ext uri="{BB962C8B-B14F-4D97-AF65-F5344CB8AC3E}">
        <p14:creationId xmlns:p14="http://schemas.microsoft.com/office/powerpoint/2010/main" val="219818634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Firm A Foundation_169_arr1_v6o6002">
            <a:extLst>
              <a:ext uri="{FF2B5EF4-FFF2-40B4-BE49-F238E27FC236}">
                <a16:creationId xmlns:a16="http://schemas.microsoft.com/office/drawing/2014/main" id="{5305FBF7-101F-1A41-742A-88DA662EFD2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290B549-331F-F441-CF36-B37F81C91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6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 dirty="0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535652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Firm A Foundation_169_arr1_v1001">
            <a:extLst>
              <a:ext uri="{FF2B5EF4-FFF2-40B4-BE49-F238E27FC236}">
                <a16:creationId xmlns:a16="http://schemas.microsoft.com/office/drawing/2014/main" id="{64B43CDB-E58B-C797-4C3B-9FDAE79D6D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How Firm A Foundation</a:t>
            </a:r>
          </a:p>
        </p:txBody>
      </p:sp>
    </p:spTree>
    <p:extLst>
      <p:ext uri="{BB962C8B-B14F-4D97-AF65-F5344CB8AC3E}">
        <p14:creationId xmlns:p14="http://schemas.microsoft.com/office/powerpoint/2010/main" val="407035149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Firm A Foundation_169_arr1_v1002">
            <a:extLst>
              <a:ext uri="{FF2B5EF4-FFF2-40B4-BE49-F238E27FC236}">
                <a16:creationId xmlns:a16="http://schemas.microsoft.com/office/drawing/2014/main" id="{0A0FCF71-287F-7E4D-51E5-9CA4AF216E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8051679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Firm A Foundation_169_arr1_v2001">
            <a:extLst>
              <a:ext uri="{FF2B5EF4-FFF2-40B4-BE49-F238E27FC236}">
                <a16:creationId xmlns:a16="http://schemas.microsoft.com/office/drawing/2014/main" id="{3B32C6C9-D220-43D3-FDC5-7239A48C7B5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FB2BD4A-29C9-1CB7-7887-5DF05CB37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How Firm A Foundation</a:t>
            </a:r>
          </a:p>
        </p:txBody>
      </p:sp>
    </p:spTree>
    <p:extLst>
      <p:ext uri="{BB962C8B-B14F-4D97-AF65-F5344CB8AC3E}">
        <p14:creationId xmlns:p14="http://schemas.microsoft.com/office/powerpoint/2010/main" val="367689792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Firm A Foundation_169_arr1_v2002">
            <a:extLst>
              <a:ext uri="{FF2B5EF4-FFF2-40B4-BE49-F238E27FC236}">
                <a16:creationId xmlns:a16="http://schemas.microsoft.com/office/drawing/2014/main" id="{87716E61-C5EB-E8EF-196A-00AE29D397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11DC1A2-950C-9587-F3E8-69FCC75A3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61062710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Firm A Foundation_169_arr1_v3o6001">
            <a:extLst>
              <a:ext uri="{FF2B5EF4-FFF2-40B4-BE49-F238E27FC236}">
                <a16:creationId xmlns:a16="http://schemas.microsoft.com/office/drawing/2014/main" id="{11B63D45-E2A3-4CCC-9864-107898B099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0E89C1B-C8F9-43E3-9969-E14255C76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How Firm A Foundation</a:t>
            </a:r>
          </a:p>
        </p:txBody>
      </p:sp>
    </p:spTree>
    <p:extLst>
      <p:ext uri="{BB962C8B-B14F-4D97-AF65-F5344CB8AC3E}">
        <p14:creationId xmlns:p14="http://schemas.microsoft.com/office/powerpoint/2010/main" val="141395908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Firm A Foundation_169_arr1_v3o6002">
            <a:extLst>
              <a:ext uri="{FF2B5EF4-FFF2-40B4-BE49-F238E27FC236}">
                <a16:creationId xmlns:a16="http://schemas.microsoft.com/office/drawing/2014/main" id="{0F8A3FA0-B6F4-AA42-D034-EAA0ADA479F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5F370E5-E931-EF97-F785-19A95277E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89618356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Firm A Foundation_169_arr1_v4o6001">
            <a:extLst>
              <a:ext uri="{FF2B5EF4-FFF2-40B4-BE49-F238E27FC236}">
                <a16:creationId xmlns:a16="http://schemas.microsoft.com/office/drawing/2014/main" id="{1EBDBF78-FFFE-38F8-8EC8-955DE4EC25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188A009-3583-56E6-CFCA-94D5F583C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 ~ How Firm A Foundation</a:t>
            </a:r>
          </a:p>
        </p:txBody>
      </p:sp>
    </p:spTree>
    <p:extLst>
      <p:ext uri="{BB962C8B-B14F-4D97-AF65-F5344CB8AC3E}">
        <p14:creationId xmlns:p14="http://schemas.microsoft.com/office/powerpoint/2010/main" val="150993268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w Firm A Foundation_169_arr1_v4o6002">
            <a:extLst>
              <a:ext uri="{FF2B5EF4-FFF2-40B4-BE49-F238E27FC236}">
                <a16:creationId xmlns:a16="http://schemas.microsoft.com/office/drawing/2014/main" id="{4E51CF5B-1721-F1BC-F394-644E6DB348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3EA44FA-46CA-5C8B-D1A7-944903FC2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4</a:t>
            </a:r>
          </a:p>
        </p:txBody>
      </p:sp>
    </p:spTree>
    <p:extLst>
      <p:ext uri="{BB962C8B-B14F-4D97-AF65-F5344CB8AC3E}">
        <p14:creationId xmlns:p14="http://schemas.microsoft.com/office/powerpoint/2010/main" val="121886877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121</Words>
  <Application>Microsoft Office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2025-03-12T19:05:48Z</dcterms:modified>
  <cp:category>PDHymns</cp:category>
</cp:coreProperties>
</file>