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Home of the Soul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798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8926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Ellen N. Gates (1865)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Philip Phillips (1853)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3001">
            <a:extLst>
              <a:ext uri="{FF2B5EF4-FFF2-40B4-BE49-F238E27FC236}">
                <a16:creationId xmlns:a16="http://schemas.microsoft.com/office/drawing/2014/main" id="{9A7456D0-0F30-7C2F-F64B-8F131BF3C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7B604C-0F18-958F-01DA-DA8726E3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20460144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3002">
            <a:extLst>
              <a:ext uri="{FF2B5EF4-FFF2-40B4-BE49-F238E27FC236}">
                <a16:creationId xmlns:a16="http://schemas.microsoft.com/office/drawing/2014/main" id="{28FB9BAB-EB92-1222-0FE2-85711F4398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62F0A2-0EE8-B26C-0673-021A6A5A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6936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89724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3003">
            <a:extLst>
              <a:ext uri="{FF2B5EF4-FFF2-40B4-BE49-F238E27FC236}">
                <a16:creationId xmlns:a16="http://schemas.microsoft.com/office/drawing/2014/main" id="{AA3CC26A-FA90-2654-FEB5-0D2C6F5FF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BB8E93-5319-4808-F6EE-DE5D5A6A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6936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357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3004">
            <a:extLst>
              <a:ext uri="{FF2B5EF4-FFF2-40B4-BE49-F238E27FC236}">
                <a16:creationId xmlns:a16="http://schemas.microsoft.com/office/drawing/2014/main" id="{6FB024D2-A690-B1BB-F01E-9BF970935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353FB4-5337-171E-46DA-7135BB78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6936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0160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1001">
            <a:extLst>
              <a:ext uri="{FF2B5EF4-FFF2-40B4-BE49-F238E27FC236}">
                <a16:creationId xmlns:a16="http://schemas.microsoft.com/office/drawing/2014/main" id="{FB6D50D8-02C7-C35A-EDE8-BFBE31FA4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2597915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1002">
            <a:extLst>
              <a:ext uri="{FF2B5EF4-FFF2-40B4-BE49-F238E27FC236}">
                <a16:creationId xmlns:a16="http://schemas.microsoft.com/office/drawing/2014/main" id="{84D4FC90-8EBE-5AAF-82AD-ADBDEF454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90539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1003">
            <a:extLst>
              <a:ext uri="{FF2B5EF4-FFF2-40B4-BE49-F238E27FC236}">
                <a16:creationId xmlns:a16="http://schemas.microsoft.com/office/drawing/2014/main" id="{516A2E38-D15E-D600-65D2-2A9174A2B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498D0E-E86A-F4A1-5FB2-EB872EC5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193423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1004">
            <a:extLst>
              <a:ext uri="{FF2B5EF4-FFF2-40B4-BE49-F238E27FC236}">
                <a16:creationId xmlns:a16="http://schemas.microsoft.com/office/drawing/2014/main" id="{D2A291E6-5E47-EE6E-206F-B077161F3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3D9FCB-8E94-4F6F-8396-54EEFB12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550906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2001">
            <a:extLst>
              <a:ext uri="{FF2B5EF4-FFF2-40B4-BE49-F238E27FC236}">
                <a16:creationId xmlns:a16="http://schemas.microsoft.com/office/drawing/2014/main" id="{4E37AEB7-8657-7FA0-4DCE-1DA4448D8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FA11EB-AFE3-B520-95E3-880EA8C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Home of the Soul</a:t>
            </a:r>
          </a:p>
        </p:txBody>
      </p:sp>
    </p:spTree>
    <p:extLst>
      <p:ext uri="{BB962C8B-B14F-4D97-AF65-F5344CB8AC3E}">
        <p14:creationId xmlns:p14="http://schemas.microsoft.com/office/powerpoint/2010/main" val="5032590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2002">
            <a:extLst>
              <a:ext uri="{FF2B5EF4-FFF2-40B4-BE49-F238E27FC236}">
                <a16:creationId xmlns:a16="http://schemas.microsoft.com/office/drawing/2014/main" id="{985EAD7F-CF7C-71EF-9D8C-201DE0CE7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A0D1F9-B2AB-8C93-6458-A640C842A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884640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2003">
            <a:extLst>
              <a:ext uri="{FF2B5EF4-FFF2-40B4-BE49-F238E27FC236}">
                <a16:creationId xmlns:a16="http://schemas.microsoft.com/office/drawing/2014/main" id="{48473F59-8232-9D67-7B2A-0359DE9D0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407708-BD8E-298A-90B4-62AACE05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08676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Of The Soul_169_arr2_v2004">
            <a:extLst>
              <a:ext uri="{FF2B5EF4-FFF2-40B4-BE49-F238E27FC236}">
                <a16:creationId xmlns:a16="http://schemas.microsoft.com/office/drawing/2014/main" id="{103F9BEA-42DE-FD5C-49DE-670468C05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398F0B-6C97-7A8C-F67A-67E57605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33325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2025-03-12T18:44:44Z</dcterms:modified>
  <cp:category>PDHymns</cp:category>
</cp:coreProperties>
</file>