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Holy, Holy, Holy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NICAEA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12.12.12.10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7171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0880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53163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Reginald Heber (1826)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John B. Dykes (1861)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ly Holy Holy_169_v1001">
            <a:extLst>
              <a:ext uri="{FF2B5EF4-FFF2-40B4-BE49-F238E27FC236}">
                <a16:creationId xmlns:a16="http://schemas.microsoft.com/office/drawing/2014/main" id="{B8914CB9-3BAF-FC64-B33D-56239CBAA0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Holy, Holy, Holy</a:t>
            </a:r>
          </a:p>
        </p:txBody>
      </p:sp>
    </p:spTree>
    <p:extLst>
      <p:ext uri="{BB962C8B-B14F-4D97-AF65-F5344CB8AC3E}">
        <p14:creationId xmlns:p14="http://schemas.microsoft.com/office/powerpoint/2010/main" val="101643260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ly Holy Holy_169_v1002">
            <a:extLst>
              <a:ext uri="{FF2B5EF4-FFF2-40B4-BE49-F238E27FC236}">
                <a16:creationId xmlns:a16="http://schemas.microsoft.com/office/drawing/2014/main" id="{B29D3B61-7763-24DB-AA18-C5E846F797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7E0081A-A914-176E-3022-87F1CBA72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09327333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ly Holy Holy_169_v2001">
            <a:extLst>
              <a:ext uri="{FF2B5EF4-FFF2-40B4-BE49-F238E27FC236}">
                <a16:creationId xmlns:a16="http://schemas.microsoft.com/office/drawing/2014/main" id="{992AEE38-CD27-56B7-2D9F-624C763877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2FC1BB7-91BE-C826-0ABD-C404B98CA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Holy, Holy, Holy</a:t>
            </a:r>
          </a:p>
        </p:txBody>
      </p:sp>
    </p:spTree>
    <p:extLst>
      <p:ext uri="{BB962C8B-B14F-4D97-AF65-F5344CB8AC3E}">
        <p14:creationId xmlns:p14="http://schemas.microsoft.com/office/powerpoint/2010/main" val="154883009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ly Holy Holy_169_v2002">
            <a:extLst>
              <a:ext uri="{FF2B5EF4-FFF2-40B4-BE49-F238E27FC236}">
                <a16:creationId xmlns:a16="http://schemas.microsoft.com/office/drawing/2014/main" id="{E96D68EE-50C4-6BF4-5E3A-595C466019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CA391C6-02B2-DC74-522D-D97C9D058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88812254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ly Holy Holy_169_v3001">
            <a:extLst>
              <a:ext uri="{FF2B5EF4-FFF2-40B4-BE49-F238E27FC236}">
                <a16:creationId xmlns:a16="http://schemas.microsoft.com/office/drawing/2014/main" id="{C4594BE5-62BA-BAA5-6701-FFC72FF2B4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1F8B593-E032-2756-6038-0FDD1344F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Holy, Holy, Holy</a:t>
            </a:r>
          </a:p>
        </p:txBody>
      </p:sp>
    </p:spTree>
    <p:extLst>
      <p:ext uri="{BB962C8B-B14F-4D97-AF65-F5344CB8AC3E}">
        <p14:creationId xmlns:p14="http://schemas.microsoft.com/office/powerpoint/2010/main" val="135949939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ly Holy Holy_169_v3002">
            <a:extLst>
              <a:ext uri="{FF2B5EF4-FFF2-40B4-BE49-F238E27FC236}">
                <a16:creationId xmlns:a16="http://schemas.microsoft.com/office/drawing/2014/main" id="{AD49118A-EF3E-BB41-53B9-C3FBB1269A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9EDD05F-F925-D4B1-4966-0C7F897E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5946257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ly Holy Holy_169_v4001">
            <a:extLst>
              <a:ext uri="{FF2B5EF4-FFF2-40B4-BE49-F238E27FC236}">
                <a16:creationId xmlns:a16="http://schemas.microsoft.com/office/drawing/2014/main" id="{E0DB4162-6D7E-9EB1-F263-D209C7CA6F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F417B9A-DF0F-2D8D-C74D-D326DA5FA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Holy, Holy, Holy</a:t>
            </a:r>
          </a:p>
        </p:txBody>
      </p:sp>
    </p:spTree>
    <p:extLst>
      <p:ext uri="{BB962C8B-B14F-4D97-AF65-F5344CB8AC3E}">
        <p14:creationId xmlns:p14="http://schemas.microsoft.com/office/powerpoint/2010/main" val="66814537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ly Holy Holy_169_v4002">
            <a:extLst>
              <a:ext uri="{FF2B5EF4-FFF2-40B4-BE49-F238E27FC236}">
                <a16:creationId xmlns:a16="http://schemas.microsoft.com/office/drawing/2014/main" id="{713E057A-BFC3-84DF-8311-5AAB4BB653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 dirty="0">
                  <a:latin typeface="Lucida Sans" panose="020B0602030504020204" pitchFamily="34" charset="0"/>
                </a:rPr>
                <a:t>PDHymns.com</a:t>
              </a:r>
            </a:p>
          </p:txBody>
        </p:sp>
      </p:grpSp>
      <p:sp>
        <p:nvSpPr>
          <p:cNvPr id="2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4299280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103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2025-03-12T00:50:03Z</dcterms:modified>
  <cp:category>PDHymns</cp:category>
</cp:coreProperties>
</file>