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His Eye Is On The Sparrow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0791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C. D. Martin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2002">
            <a:extLst>
              <a:ext uri="{FF2B5EF4-FFF2-40B4-BE49-F238E27FC236}">
                <a16:creationId xmlns:a16="http://schemas.microsoft.com/office/drawing/2014/main" id="{4820267E-42B8-40EC-1C1B-B932512BCC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997486-A1EB-8657-3E15-0AB05CF35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046417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2003">
            <a:extLst>
              <a:ext uri="{FF2B5EF4-FFF2-40B4-BE49-F238E27FC236}">
                <a16:creationId xmlns:a16="http://schemas.microsoft.com/office/drawing/2014/main" id="{F9EB3BC3-1006-3193-A2F6-F386066CF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F3EB38-72DF-00DA-0B98-41EC37AB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082748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2004">
            <a:extLst>
              <a:ext uri="{FF2B5EF4-FFF2-40B4-BE49-F238E27FC236}">
                <a16:creationId xmlns:a16="http://schemas.microsoft.com/office/drawing/2014/main" id="{6A9DC32E-B1F3-25E8-FEBC-0F6BBD9F6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B886FD-AB5D-CA72-4924-F88CA14B6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143539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2005">
            <a:extLst>
              <a:ext uri="{FF2B5EF4-FFF2-40B4-BE49-F238E27FC236}">
                <a16:creationId xmlns:a16="http://schemas.microsoft.com/office/drawing/2014/main" id="{3264790E-D4B8-EBB6-DB68-1A011EEF9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9D09C2-60AB-CFE4-64A0-AB90F980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006543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34E44-D433-A82D-B077-2DF791D7F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D47A04-5D2B-72A1-ED24-6FD74005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850201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C002">
            <a:extLst>
              <a:ext uri="{FF2B5EF4-FFF2-40B4-BE49-F238E27FC236}">
                <a16:creationId xmlns:a16="http://schemas.microsoft.com/office/drawing/2014/main" id="{E5FB772C-5CFB-3FDF-1364-88DCC0EB3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1B9F39-32F5-40AD-FB17-D4CC2184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003348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3001">
            <a:extLst>
              <a:ext uri="{FF2B5EF4-FFF2-40B4-BE49-F238E27FC236}">
                <a16:creationId xmlns:a16="http://schemas.microsoft.com/office/drawing/2014/main" id="{94A3C72C-1793-4066-86B4-9423B5FC6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00F797-E450-3298-40A7-6A1C9E81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His Eye Is On The Sparrow</a:t>
            </a:r>
          </a:p>
        </p:txBody>
      </p:sp>
    </p:spTree>
    <p:extLst>
      <p:ext uri="{BB962C8B-B14F-4D97-AF65-F5344CB8AC3E}">
        <p14:creationId xmlns:p14="http://schemas.microsoft.com/office/powerpoint/2010/main" val="19499583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3002">
            <a:extLst>
              <a:ext uri="{FF2B5EF4-FFF2-40B4-BE49-F238E27FC236}">
                <a16:creationId xmlns:a16="http://schemas.microsoft.com/office/drawing/2014/main" id="{CFFA2CD3-4849-5C88-77D2-1EDE77515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5C0746-EA29-1568-BF71-05D89C47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356647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3003">
            <a:extLst>
              <a:ext uri="{FF2B5EF4-FFF2-40B4-BE49-F238E27FC236}">
                <a16:creationId xmlns:a16="http://schemas.microsoft.com/office/drawing/2014/main" id="{10D2DF1D-B51B-6CDD-E9F0-9B1AF236D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536D5C-986F-47A6-6F88-532259FD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6566154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3004">
            <a:extLst>
              <a:ext uri="{FF2B5EF4-FFF2-40B4-BE49-F238E27FC236}">
                <a16:creationId xmlns:a16="http://schemas.microsoft.com/office/drawing/2014/main" id="{A431442C-F8AA-4493-CA75-00F0C37D4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07499F-61DE-77F7-EFB8-B6E1A951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992629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1001">
            <a:extLst>
              <a:ext uri="{FF2B5EF4-FFF2-40B4-BE49-F238E27FC236}">
                <a16:creationId xmlns:a16="http://schemas.microsoft.com/office/drawing/2014/main" id="{A61A97AB-F306-5A10-B120-EA1D3AE14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His Eye Is On The Sparrow</a:t>
            </a:r>
          </a:p>
        </p:txBody>
      </p:sp>
    </p:spTree>
    <p:extLst>
      <p:ext uri="{BB962C8B-B14F-4D97-AF65-F5344CB8AC3E}">
        <p14:creationId xmlns:p14="http://schemas.microsoft.com/office/powerpoint/2010/main" val="146743990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3005">
            <a:extLst>
              <a:ext uri="{FF2B5EF4-FFF2-40B4-BE49-F238E27FC236}">
                <a16:creationId xmlns:a16="http://schemas.microsoft.com/office/drawing/2014/main" id="{A2E4EB57-E004-1ED8-BAD6-D524E2AB6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BF9955-896A-1C31-6270-2FF14352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1216322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80FCB-4C97-C40D-70F1-5776995E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1E1C0D-412B-169C-5497-D8DCC756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863337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C002">
            <a:extLst>
              <a:ext uri="{FF2B5EF4-FFF2-40B4-BE49-F238E27FC236}">
                <a16:creationId xmlns:a16="http://schemas.microsoft.com/office/drawing/2014/main" id="{3470D141-FAA6-C6F3-8EB1-5EB5A3303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53B871-E8FC-23A2-F420-5E4E2223A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7026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1002">
            <a:extLst>
              <a:ext uri="{FF2B5EF4-FFF2-40B4-BE49-F238E27FC236}">
                <a16:creationId xmlns:a16="http://schemas.microsoft.com/office/drawing/2014/main" id="{F5C5065C-711D-EAF9-FB6A-C6435393E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036882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1003">
            <a:extLst>
              <a:ext uri="{FF2B5EF4-FFF2-40B4-BE49-F238E27FC236}">
                <a16:creationId xmlns:a16="http://schemas.microsoft.com/office/drawing/2014/main" id="{0594D502-4262-3DB7-0419-932155121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FDCF2-64F2-6631-1A32-FA95A4DFC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774322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1004">
            <a:extLst>
              <a:ext uri="{FF2B5EF4-FFF2-40B4-BE49-F238E27FC236}">
                <a16:creationId xmlns:a16="http://schemas.microsoft.com/office/drawing/2014/main" id="{A910347D-AC98-01F8-7A9E-9282BB1AF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AB2FA9-5500-BAAF-58E0-178A49353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250902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1005">
            <a:extLst>
              <a:ext uri="{FF2B5EF4-FFF2-40B4-BE49-F238E27FC236}">
                <a16:creationId xmlns:a16="http://schemas.microsoft.com/office/drawing/2014/main" id="{4D6107C2-F352-E8AF-945F-3C54D5247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870923-B0B7-8E2F-D196-98B79D9C3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189975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B5BC93-D652-837B-FB1F-DE34F0B1B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D2BAA3-4788-9CB6-427D-67494568E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628185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C002">
            <a:extLst>
              <a:ext uri="{FF2B5EF4-FFF2-40B4-BE49-F238E27FC236}">
                <a16:creationId xmlns:a16="http://schemas.microsoft.com/office/drawing/2014/main" id="{7A1F6DC3-EB7E-9D27-F5E4-1CA5EEA58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1065D0-52DD-3D1F-B4D7-C48179C8C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93178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 Eye Is On The Sparrow_169_v2001">
            <a:extLst>
              <a:ext uri="{FF2B5EF4-FFF2-40B4-BE49-F238E27FC236}">
                <a16:creationId xmlns:a16="http://schemas.microsoft.com/office/drawing/2014/main" id="{02A84DA6-2AD4-09C8-FE98-D2A1AA5F1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D80967-7AFD-FBCA-F2C5-FEE010183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His Eye Is On The Sparrow</a:t>
            </a:r>
          </a:p>
        </p:txBody>
      </p:sp>
    </p:spTree>
    <p:extLst>
      <p:ext uri="{BB962C8B-B14F-4D97-AF65-F5344CB8AC3E}">
        <p14:creationId xmlns:p14="http://schemas.microsoft.com/office/powerpoint/2010/main" val="1648959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145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2025-03-11T01:59:17Z</dcterms:modified>
  <cp:category>PDHymns</cp:category>
</cp:coreProperties>
</file>