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Higher Ground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673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Johnson Oatman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Gabriel (1898)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3o4o5001">
            <a:extLst>
              <a:ext uri="{FF2B5EF4-FFF2-40B4-BE49-F238E27FC236}">
                <a16:creationId xmlns:a16="http://schemas.microsoft.com/office/drawing/2014/main" id="{2C3A58AC-4106-A388-BB67-A533CD7769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77B25C-7DB7-AE0E-F859-A1F7687F3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Higher Ground</a:t>
            </a:r>
          </a:p>
        </p:txBody>
      </p:sp>
    </p:spTree>
    <p:extLst>
      <p:ext uri="{BB962C8B-B14F-4D97-AF65-F5344CB8AC3E}">
        <p14:creationId xmlns:p14="http://schemas.microsoft.com/office/powerpoint/2010/main" val="30817262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3o4o5002">
            <a:extLst>
              <a:ext uri="{FF2B5EF4-FFF2-40B4-BE49-F238E27FC236}">
                <a16:creationId xmlns:a16="http://schemas.microsoft.com/office/drawing/2014/main" id="{9101B9AA-FCC4-03D8-534B-2FFF6687AA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E3FF38-CE84-3E95-F423-C60D3B5ED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921910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08DAD-8E81-10AD-A4CA-34A93DA2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637433-C6BE-BB93-6A1D-189DCDAE4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72186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C002">
            <a:extLst>
              <a:ext uri="{FF2B5EF4-FFF2-40B4-BE49-F238E27FC236}">
                <a16:creationId xmlns:a16="http://schemas.microsoft.com/office/drawing/2014/main" id="{36E85B9E-7EDE-4397-525C-5DECD534AD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734A7F-3015-ED64-CF3A-07F07CFF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719375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4o4o5001">
            <a:extLst>
              <a:ext uri="{FF2B5EF4-FFF2-40B4-BE49-F238E27FC236}">
                <a16:creationId xmlns:a16="http://schemas.microsoft.com/office/drawing/2014/main" id="{EFCDBA18-D022-3D34-D632-9C29D82D5A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4C85D5-A497-CA37-F7B7-37C4B2126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Higher Ground</a:t>
            </a:r>
          </a:p>
        </p:txBody>
      </p:sp>
    </p:spTree>
    <p:extLst>
      <p:ext uri="{BB962C8B-B14F-4D97-AF65-F5344CB8AC3E}">
        <p14:creationId xmlns:p14="http://schemas.microsoft.com/office/powerpoint/2010/main" val="224695768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4o4o5002">
            <a:extLst>
              <a:ext uri="{FF2B5EF4-FFF2-40B4-BE49-F238E27FC236}">
                <a16:creationId xmlns:a16="http://schemas.microsoft.com/office/drawing/2014/main" id="{CB37D28F-8B31-4E29-8F6C-6CE8F5FFC8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BC047C-F484-E5E1-662A-4BFFD54AA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40333957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111821-5AF7-9623-18FA-7FACCFC8E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50B79E4-E198-D5B3-7BDC-9F08E7C27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8323299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C002">
            <a:extLst>
              <a:ext uri="{FF2B5EF4-FFF2-40B4-BE49-F238E27FC236}">
                <a16:creationId xmlns:a16="http://schemas.microsoft.com/office/drawing/2014/main" id="{64EE6ECC-055E-0A8A-4AA2-BDD1CF9928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FEF385-7527-FDD4-99C1-D4E532B2D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31613473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5o5001">
            <a:extLst>
              <a:ext uri="{FF2B5EF4-FFF2-40B4-BE49-F238E27FC236}">
                <a16:creationId xmlns:a16="http://schemas.microsoft.com/office/drawing/2014/main" id="{D00BB720-6B21-43B6-2F7A-D2292DFCFF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742384-A429-ED9C-5E49-471B0604A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Higher Ground</a:t>
            </a:r>
          </a:p>
        </p:txBody>
      </p:sp>
    </p:spTree>
    <p:extLst>
      <p:ext uri="{BB962C8B-B14F-4D97-AF65-F5344CB8AC3E}">
        <p14:creationId xmlns:p14="http://schemas.microsoft.com/office/powerpoint/2010/main" val="96353028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5o5002">
            <a:extLst>
              <a:ext uri="{FF2B5EF4-FFF2-40B4-BE49-F238E27FC236}">
                <a16:creationId xmlns:a16="http://schemas.microsoft.com/office/drawing/2014/main" id="{15D357E1-EB9E-9E50-7AC9-65B52BC639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772EDC-9EDA-A32D-70C0-3C7539A83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21834513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1001">
            <a:extLst>
              <a:ext uri="{FF2B5EF4-FFF2-40B4-BE49-F238E27FC236}">
                <a16:creationId xmlns:a16="http://schemas.microsoft.com/office/drawing/2014/main" id="{52BAB0DB-3C96-D841-172F-5693478699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Higher Ground</a:t>
            </a:r>
          </a:p>
        </p:txBody>
      </p:sp>
    </p:spTree>
    <p:extLst>
      <p:ext uri="{BB962C8B-B14F-4D97-AF65-F5344CB8AC3E}">
        <p14:creationId xmlns:p14="http://schemas.microsoft.com/office/powerpoint/2010/main" val="55617670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2A951F-7BBA-A1D0-8A13-BC92D70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E621D1-C894-3644-9619-ADEEFCC73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167101964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C002">
            <a:extLst>
              <a:ext uri="{FF2B5EF4-FFF2-40B4-BE49-F238E27FC236}">
                <a16:creationId xmlns:a16="http://schemas.microsoft.com/office/drawing/2014/main" id="{6F576B55-0D7E-E4BA-9694-8FCCBCAA1B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BB0144-4718-0E98-0699-68262FDBF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6870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1002">
            <a:extLst>
              <a:ext uri="{FF2B5EF4-FFF2-40B4-BE49-F238E27FC236}">
                <a16:creationId xmlns:a16="http://schemas.microsoft.com/office/drawing/2014/main" id="{115122A9-7500-6ECD-91A9-A12B65723A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826760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EE19AB-7263-ED75-8923-DA0C5CB44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2BA21D-4557-8F31-F726-BFFB289C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213918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C002">
            <a:extLst>
              <a:ext uri="{FF2B5EF4-FFF2-40B4-BE49-F238E27FC236}">
                <a16:creationId xmlns:a16="http://schemas.microsoft.com/office/drawing/2014/main" id="{2CED95C4-F623-5DE5-9FBA-E7B83658CA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90A29B-3DEF-3BCC-ED7F-39C887E95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239288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2001">
            <a:extLst>
              <a:ext uri="{FF2B5EF4-FFF2-40B4-BE49-F238E27FC236}">
                <a16:creationId xmlns:a16="http://schemas.microsoft.com/office/drawing/2014/main" id="{4B9873BE-4516-CB7A-9C51-FBBD605985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5F8B1F-70B5-E5C8-B630-F9CD6ECE1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Higher Ground</a:t>
            </a:r>
          </a:p>
        </p:txBody>
      </p:sp>
    </p:spTree>
    <p:extLst>
      <p:ext uri="{BB962C8B-B14F-4D97-AF65-F5344CB8AC3E}">
        <p14:creationId xmlns:p14="http://schemas.microsoft.com/office/powerpoint/2010/main" val="27227531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2002">
            <a:extLst>
              <a:ext uri="{FF2B5EF4-FFF2-40B4-BE49-F238E27FC236}">
                <a16:creationId xmlns:a16="http://schemas.microsoft.com/office/drawing/2014/main" id="{87D43612-38AC-A41E-86B7-0B096C2780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3B3217-727D-C13A-817D-0E1F76AC0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260259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9367F8-3714-320D-9D92-8C81EFAA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6A2C6E-4234-B0AD-5A03-EE153A5CD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680525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C002">
            <a:extLst>
              <a:ext uri="{FF2B5EF4-FFF2-40B4-BE49-F238E27FC236}">
                <a16:creationId xmlns:a16="http://schemas.microsoft.com/office/drawing/2014/main" id="{4E59589B-F08D-829F-2EC7-E77ACD5B6C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37C912-E900-8077-9F62-55C2F873F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174850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127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2025-03-11T13:19:47Z</dcterms:modified>
  <cp:category>PDHymns</cp:category>
</cp:coreProperties>
</file>