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Heavenly Sunlight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(Walking In Sunlight)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88734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12382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H. J. Zelley (1899)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G. H. Cook (1899)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Sunlight_169_v3001">
            <a:extLst>
              <a:ext uri="{FF2B5EF4-FFF2-40B4-BE49-F238E27FC236}">
                <a16:creationId xmlns:a16="http://schemas.microsoft.com/office/drawing/2014/main" id="{AA78319B-D135-C7FB-43B5-3947D31052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865F3D1-0FC0-8EF3-6FF2-4CFD4403F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Heavenly Sunlight</a:t>
            </a:r>
          </a:p>
        </p:txBody>
      </p:sp>
    </p:spTree>
    <p:extLst>
      <p:ext uri="{BB962C8B-B14F-4D97-AF65-F5344CB8AC3E}">
        <p14:creationId xmlns:p14="http://schemas.microsoft.com/office/powerpoint/2010/main" val="227727719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Sunlight_169_v3002">
            <a:extLst>
              <a:ext uri="{FF2B5EF4-FFF2-40B4-BE49-F238E27FC236}">
                <a16:creationId xmlns:a16="http://schemas.microsoft.com/office/drawing/2014/main" id="{1B88E3A2-4696-8BE5-74DE-B205FD4B9C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4604DE7-5287-EF7B-362C-BACA75116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760773417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Sunlight_169_vC001">
            <a:extLst>
              <a:ext uri="{FF2B5EF4-FFF2-40B4-BE49-F238E27FC236}">
                <a16:creationId xmlns:a16="http://schemas.microsoft.com/office/drawing/2014/main" id="{64C24ADA-61B2-64B4-C56E-678E8AFBBE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799986D-09FB-ADBF-B6E1-C9887E4E9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109726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Sunlight_169_vC002">
            <a:extLst>
              <a:ext uri="{FF2B5EF4-FFF2-40B4-BE49-F238E27FC236}">
                <a16:creationId xmlns:a16="http://schemas.microsoft.com/office/drawing/2014/main" id="{F239BA99-00C9-A142-0577-24CC23B778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92001CD-9801-04C1-7027-CC000BB03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7665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Sunlight_169_v1001">
            <a:extLst>
              <a:ext uri="{FF2B5EF4-FFF2-40B4-BE49-F238E27FC236}">
                <a16:creationId xmlns:a16="http://schemas.microsoft.com/office/drawing/2014/main" id="{309472E0-2614-0C86-DF6A-C41E03831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Heavenly Sunlight</a:t>
            </a:r>
          </a:p>
        </p:txBody>
      </p:sp>
    </p:spTree>
    <p:extLst>
      <p:ext uri="{BB962C8B-B14F-4D97-AF65-F5344CB8AC3E}">
        <p14:creationId xmlns:p14="http://schemas.microsoft.com/office/powerpoint/2010/main" val="303790597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Sunlight_169_v1002">
            <a:extLst>
              <a:ext uri="{FF2B5EF4-FFF2-40B4-BE49-F238E27FC236}">
                <a16:creationId xmlns:a16="http://schemas.microsoft.com/office/drawing/2014/main" id="{AA629BC2-026D-A32E-9B24-B9CC950C05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3695079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Sunlight_169_vC001">
            <a:extLst>
              <a:ext uri="{FF2B5EF4-FFF2-40B4-BE49-F238E27FC236}">
                <a16:creationId xmlns:a16="http://schemas.microsoft.com/office/drawing/2014/main" id="{5D5BE8DA-64AC-AA1F-0602-E08291423A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0873C31-9B18-2663-200F-846C21159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018348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Sunlight_169_vC002">
            <a:extLst>
              <a:ext uri="{FF2B5EF4-FFF2-40B4-BE49-F238E27FC236}">
                <a16:creationId xmlns:a16="http://schemas.microsoft.com/office/drawing/2014/main" id="{D41E5D80-D838-71E6-FDC2-AC421DF4C1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35CD802-3D7B-F2DD-3D4D-4067C980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1657060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Sunlight_169_v2001">
            <a:extLst>
              <a:ext uri="{FF2B5EF4-FFF2-40B4-BE49-F238E27FC236}">
                <a16:creationId xmlns:a16="http://schemas.microsoft.com/office/drawing/2014/main" id="{33AC103E-3B9C-AACE-81AC-63DF1AEC9D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A960698-DEAC-EFD0-F5C8-3AD48A7CD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Heavenly Sunlight</a:t>
            </a:r>
          </a:p>
        </p:txBody>
      </p:sp>
    </p:spTree>
    <p:extLst>
      <p:ext uri="{BB962C8B-B14F-4D97-AF65-F5344CB8AC3E}">
        <p14:creationId xmlns:p14="http://schemas.microsoft.com/office/powerpoint/2010/main" val="4148873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Sunlight_169_v2002">
            <a:extLst>
              <a:ext uri="{FF2B5EF4-FFF2-40B4-BE49-F238E27FC236}">
                <a16:creationId xmlns:a16="http://schemas.microsoft.com/office/drawing/2014/main" id="{50E989A4-C7A7-6143-92FE-155361A7F6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1CBDE0-BF2E-C570-1BA0-419FE381B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656381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Sunlight_169_vC001">
            <a:extLst>
              <a:ext uri="{FF2B5EF4-FFF2-40B4-BE49-F238E27FC236}">
                <a16:creationId xmlns:a16="http://schemas.microsoft.com/office/drawing/2014/main" id="{7778D7EE-A4E1-E226-5067-B38DB84380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0D2340-33E6-2039-E161-A86735DBC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3606306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Sunlight_169_vC002">
            <a:extLst>
              <a:ext uri="{FF2B5EF4-FFF2-40B4-BE49-F238E27FC236}">
                <a16:creationId xmlns:a16="http://schemas.microsoft.com/office/drawing/2014/main" id="{12C780F0-46ED-D4C5-DD01-DAB13A6BAE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72D292F-78EC-35AB-C38F-964418459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1178028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106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2025-03-08T21:48:13Z</dcterms:modified>
  <cp:category>PDHymns</cp:category>
</cp:coreProperties>
</file>