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Hear, O Israel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23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2/2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7207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LA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LA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360664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Traditional, adapted from Deuteronomy 6:4-5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Traditional, Arr. by David Sexton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A95B1E-76D1-EF35-1150-7BF05F337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1DD4F4B-94EC-360D-9B77-67CC2F39F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05607799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AB4E97-5C94-6EF5-1F39-22B6DC573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4A74F8C-CF66-5DAD-E842-0B3D0A975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93964977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O Israel_169_v3001">
            <a:extLst>
              <a:ext uri="{FF2B5EF4-FFF2-40B4-BE49-F238E27FC236}">
                <a16:creationId xmlns:a16="http://schemas.microsoft.com/office/drawing/2014/main" id="{F8C4D69F-39C2-7B6A-216B-5A8929C761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B5D3BBA-FEF6-88FD-AFF5-262848F5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777815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O Israel_169_v1001">
            <a:extLst>
              <a:ext uri="{FF2B5EF4-FFF2-40B4-BE49-F238E27FC236}">
                <a16:creationId xmlns:a16="http://schemas.microsoft.com/office/drawing/2014/main" id="{C4E644C5-7478-1597-0CFA-C7FA298E9DB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Hear, O Israel</a:t>
            </a:r>
          </a:p>
        </p:txBody>
      </p:sp>
    </p:spTree>
    <p:extLst>
      <p:ext uri="{BB962C8B-B14F-4D97-AF65-F5344CB8AC3E}">
        <p14:creationId xmlns:p14="http://schemas.microsoft.com/office/powerpoint/2010/main" val="24859755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3A2518-FC1A-9848-EA24-81ACC24C2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4387923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1E85BA-31B3-5EFA-D67B-491FB4FA5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3FFEDE8-7862-8653-9E36-785141CC2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74811046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263BFD-0D94-0C6E-C2BC-9EBAC5956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F6CF8C7-E125-A857-48E9-530D67257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442508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B4299D-46AB-DB18-0B78-DDC095214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F71C0C3-9BE0-0DA0-0ED3-01996D10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64364517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O Israel_169_v2001">
            <a:extLst>
              <a:ext uri="{FF2B5EF4-FFF2-40B4-BE49-F238E27FC236}">
                <a16:creationId xmlns:a16="http://schemas.microsoft.com/office/drawing/2014/main" id="{B8F3BC33-8DF8-E971-DAB2-57BBCBC6889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89C02A3-8241-D507-24B6-E9599EE73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Hear, O Israel</a:t>
            </a:r>
          </a:p>
        </p:txBody>
      </p:sp>
    </p:spTree>
    <p:extLst>
      <p:ext uri="{BB962C8B-B14F-4D97-AF65-F5344CB8AC3E}">
        <p14:creationId xmlns:p14="http://schemas.microsoft.com/office/powerpoint/2010/main" val="111431554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E34AA0-397E-3A64-B1B6-464872C53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038BC81-7F13-1924-5A1A-76E9CD89F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22545681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6B90F2-D4A4-8A5B-A1D7-4949C15E9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DDCD7E6-F359-1B1A-AB90-3FED52575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6666176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96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2025-03-11T01:49:42Z</dcterms:modified>
  <cp:category>PDHymns</cp:category>
</cp:coreProperties>
</file>