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11" autoAdjust="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108" y="1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3/8/2025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3/8/2025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3/8/2025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3/8/2025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3/8/2025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3/8/2025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3/8/2025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3/8/2025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3/8/2025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3/8/2025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3/8/2025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3/8/2025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Hear Me Now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PASS ME NOT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8.5.8.5 w/ Chorus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277992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4/4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A</a:t>
            </a:r>
            <a:r>
              <a:rPr lang="en-US" altLang="en-US" sz="2400" i="1" baseline="30000" dirty="0">
                <a:solidFill>
                  <a:srgbClr val="FFFFFF"/>
                </a:solidFill>
                <a:latin typeface="Lucida Sans" panose="020B0602030504020204" pitchFamily="34" charset="0"/>
              </a:rPr>
              <a:t>b</a:t>
            </a: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/C - MI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Verses: 4/Chorus</a:t>
            </a: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2888228"/>
              </p:ext>
            </p:extLst>
          </p:nvPr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5169329"/>
              </p:ext>
            </p:extLst>
          </p:nvPr>
        </p:nvGraphicFramePr>
        <p:xfrm>
          <a:off x="455613" y="3203575"/>
          <a:ext cx="9144000" cy="1484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Fanny J. Crosby (1868), Arranged by </a:t>
                      </a:r>
                      <a:r>
                        <a:rPr kumimoji="0" lang="en-US" alt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Eillis</a:t>
                      </a: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J. Crum</a:t>
                      </a:r>
                      <a:endParaRPr kumimoji="0" lang="nl-NL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Lucida Sans" panose="020B0602030504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William H. Doane (1870)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ear Me Now_169_v1001">
            <a:extLst>
              <a:ext uri="{FF2B5EF4-FFF2-40B4-BE49-F238E27FC236}">
                <a16:creationId xmlns:a16="http://schemas.microsoft.com/office/drawing/2014/main" id="{364990D6-E145-8CBF-ACE5-DAB424024C01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8" name="Text Box 5">
            <a:extLst>
              <a:ext uri="{FF2B5EF4-FFF2-40B4-BE49-F238E27FC236}">
                <a16:creationId xmlns:a16="http://schemas.microsoft.com/office/drawing/2014/main" id="{897C2684-5A8B-4B0F-0E52-9CB2B63A1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Hear Me Now</a:t>
            </a:r>
          </a:p>
        </p:txBody>
      </p:sp>
    </p:spTree>
    <p:extLst>
      <p:ext uri="{BB962C8B-B14F-4D97-AF65-F5344CB8AC3E}">
        <p14:creationId xmlns:p14="http://schemas.microsoft.com/office/powerpoint/2010/main" val="2757478756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ear Me Now_169_vC001">
            <a:extLst>
              <a:ext uri="{FF2B5EF4-FFF2-40B4-BE49-F238E27FC236}">
                <a16:creationId xmlns:a16="http://schemas.microsoft.com/office/drawing/2014/main" id="{DF2F6C7A-2774-A6FD-6F70-21A9F15CCBFA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9" name="Text Box 5">
            <a:extLst>
              <a:ext uri="{FF2B5EF4-FFF2-40B4-BE49-F238E27FC236}">
                <a16:creationId xmlns:a16="http://schemas.microsoft.com/office/drawing/2014/main" id="{9C2A374F-D47F-1009-172C-AF4B4AFC2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92094155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ear Me Now_169_v2001">
            <a:extLst>
              <a:ext uri="{FF2B5EF4-FFF2-40B4-BE49-F238E27FC236}">
                <a16:creationId xmlns:a16="http://schemas.microsoft.com/office/drawing/2014/main" id="{A938B94F-8F82-55BB-9AAD-FFFC44407498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41181FD9-E040-64F2-2953-84E5AC2752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 ~ Hear Me Now</a:t>
            </a:r>
          </a:p>
        </p:txBody>
      </p:sp>
    </p:spTree>
    <p:extLst>
      <p:ext uri="{BB962C8B-B14F-4D97-AF65-F5344CB8AC3E}">
        <p14:creationId xmlns:p14="http://schemas.microsoft.com/office/powerpoint/2010/main" val="207703110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ear Me Now_169_vC001">
            <a:extLst>
              <a:ext uri="{FF2B5EF4-FFF2-40B4-BE49-F238E27FC236}">
                <a16:creationId xmlns:a16="http://schemas.microsoft.com/office/drawing/2014/main" id="{4AFD8E20-CA3E-0762-B5B0-E254F58508BD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54A6B631-A86F-DF18-C06D-B7E72FC5C3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489638022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ear Me Now_169_v3001">
            <a:extLst>
              <a:ext uri="{FF2B5EF4-FFF2-40B4-BE49-F238E27FC236}">
                <a16:creationId xmlns:a16="http://schemas.microsoft.com/office/drawing/2014/main" id="{3A1BB9DF-CFE5-857F-4907-3DC8401AD320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A4F5280D-4283-4D6E-26D9-C33A9CEB77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 ~ Hear Me Now</a:t>
            </a:r>
          </a:p>
        </p:txBody>
      </p:sp>
    </p:spTree>
    <p:extLst>
      <p:ext uri="{BB962C8B-B14F-4D97-AF65-F5344CB8AC3E}">
        <p14:creationId xmlns:p14="http://schemas.microsoft.com/office/powerpoint/2010/main" val="3130912635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ear Me Now_169_vC001">
            <a:extLst>
              <a:ext uri="{FF2B5EF4-FFF2-40B4-BE49-F238E27FC236}">
                <a16:creationId xmlns:a16="http://schemas.microsoft.com/office/drawing/2014/main" id="{38E131A7-9B90-4929-5BA7-8D3A4E0FF3FB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7936C5F7-563F-CA72-32B3-D7E4A58408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</a:t>
            </a:r>
          </a:p>
        </p:txBody>
      </p:sp>
    </p:spTree>
    <p:extLst>
      <p:ext uri="{BB962C8B-B14F-4D97-AF65-F5344CB8AC3E}">
        <p14:creationId xmlns:p14="http://schemas.microsoft.com/office/powerpoint/2010/main" val="3299943674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ear Me Now_169_v4001">
            <a:extLst>
              <a:ext uri="{FF2B5EF4-FFF2-40B4-BE49-F238E27FC236}">
                <a16:creationId xmlns:a16="http://schemas.microsoft.com/office/drawing/2014/main" id="{7C20E240-1C0D-E233-CE0C-37DB734B6121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94ADE49C-3AA1-3C85-E1FD-82D3E79A06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4 ~ Hear Me Now</a:t>
            </a:r>
          </a:p>
        </p:txBody>
      </p:sp>
    </p:spTree>
    <p:extLst>
      <p:ext uri="{BB962C8B-B14F-4D97-AF65-F5344CB8AC3E}">
        <p14:creationId xmlns:p14="http://schemas.microsoft.com/office/powerpoint/2010/main" val="197404153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ear Me Now_169_vC001">
            <a:extLst>
              <a:ext uri="{FF2B5EF4-FFF2-40B4-BE49-F238E27FC236}">
                <a16:creationId xmlns:a16="http://schemas.microsoft.com/office/drawing/2014/main" id="{78F46DF6-1D89-9F26-2D04-CC11DAEA8AB7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A65A404A-03D3-7A2D-CDD5-72E9B9C861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4</a:t>
            </a:r>
          </a:p>
        </p:txBody>
      </p:sp>
      <p:grpSp>
        <p:nvGrpSpPr>
          <p:cNvPr id="4100" name="Group 1">
            <a:extLst>
              <a:ext uri="{FF2B5EF4-FFF2-40B4-BE49-F238E27FC236}">
                <a16:creationId xmlns:a16="http://schemas.microsoft.com/office/drawing/2014/main" id="{0BC41990-1105-6DD9-6A31-45205D2CFD15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4101" name="TextBox 2">
              <a:extLst>
                <a:ext uri="{FF2B5EF4-FFF2-40B4-BE49-F238E27FC236}">
                  <a16:creationId xmlns:a16="http://schemas.microsoft.com/office/drawing/2014/main" id="{186571D1-F9BE-E240-B238-AC2CCC924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4102" name="TextBox 4">
              <a:extLst>
                <a:ext uri="{FF2B5EF4-FFF2-40B4-BE49-F238E27FC236}">
                  <a16:creationId xmlns:a16="http://schemas.microsoft.com/office/drawing/2014/main" id="{58CA58BE-0C55-6769-93E6-04F7E464E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99888609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112</TotalTime>
  <Words>108</Words>
  <Application>Microsoft Office PowerPoint</Application>
  <PresentationFormat>Widescreen</PresentationFormat>
  <Paragraphs>30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41</cp:revision>
  <dcterms:created xsi:type="dcterms:W3CDTF">2013-12-23T05:43:46Z</dcterms:created>
  <dcterms:modified xsi:type="dcterms:W3CDTF">2025-03-08T21:21:16Z</dcterms:modified>
  <cp:category>PDHymns</cp:category>
</cp:coreProperties>
</file>