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Hark! The Gentle Voice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D/F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92903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3920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Mrs. M. B. C. Slade (1873)</a:t>
                      </a:r>
                      <a:endParaRPr kumimoji="0" lang="nl-N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A. B. Everett (1873)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k The Gentle Voice_169_v3001">
            <a:extLst>
              <a:ext uri="{FF2B5EF4-FFF2-40B4-BE49-F238E27FC236}">
                <a16:creationId xmlns:a16="http://schemas.microsoft.com/office/drawing/2014/main" id="{19FFC943-E7DB-11C6-6B8A-1D4DD22AFA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94805A-B243-11E3-F10A-B729FA243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Hark! The Gentle Voice</a:t>
            </a:r>
          </a:p>
        </p:txBody>
      </p:sp>
    </p:spTree>
    <p:extLst>
      <p:ext uri="{BB962C8B-B14F-4D97-AF65-F5344CB8AC3E}">
        <p14:creationId xmlns:p14="http://schemas.microsoft.com/office/powerpoint/2010/main" val="46232262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k The Gentle Voice_169_v3002">
            <a:extLst>
              <a:ext uri="{FF2B5EF4-FFF2-40B4-BE49-F238E27FC236}">
                <a16:creationId xmlns:a16="http://schemas.microsoft.com/office/drawing/2014/main" id="{8D76A2F0-015D-DAE1-8972-98BDF6A31A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15D0EE-9A4C-5B17-9471-581C38A34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1661020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k The Gentle Voice_169_vC001">
            <a:extLst>
              <a:ext uri="{FF2B5EF4-FFF2-40B4-BE49-F238E27FC236}">
                <a16:creationId xmlns:a16="http://schemas.microsoft.com/office/drawing/2014/main" id="{9A7D11C8-CDFB-979B-D46D-717799C381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6A02B77-4FFD-2699-A6FB-17A7C5BD1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268372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k The Gentle Voice_169_vC002">
            <a:extLst>
              <a:ext uri="{FF2B5EF4-FFF2-40B4-BE49-F238E27FC236}">
                <a16:creationId xmlns:a16="http://schemas.microsoft.com/office/drawing/2014/main" id="{16B4398E-5F95-70CE-197C-1F841328C7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38E7596-D1C1-E3D4-223C-E714A3058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6209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k The Gentle Voice_169_v1001">
            <a:extLst>
              <a:ext uri="{FF2B5EF4-FFF2-40B4-BE49-F238E27FC236}">
                <a16:creationId xmlns:a16="http://schemas.microsoft.com/office/drawing/2014/main" id="{DFB44047-EC9F-AE43-C4F9-7F8E6AD16E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Hark! The Gentle Voice</a:t>
            </a:r>
          </a:p>
        </p:txBody>
      </p:sp>
    </p:spTree>
    <p:extLst>
      <p:ext uri="{BB962C8B-B14F-4D97-AF65-F5344CB8AC3E}">
        <p14:creationId xmlns:p14="http://schemas.microsoft.com/office/powerpoint/2010/main" val="19009387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k The Gentle Voice_169_v1002">
            <a:extLst>
              <a:ext uri="{FF2B5EF4-FFF2-40B4-BE49-F238E27FC236}">
                <a16:creationId xmlns:a16="http://schemas.microsoft.com/office/drawing/2014/main" id="{C2CF8E11-3230-D412-6E0E-74CDA5EE59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5573787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k The Gentle Voice_169_vC001">
            <a:extLst>
              <a:ext uri="{FF2B5EF4-FFF2-40B4-BE49-F238E27FC236}">
                <a16:creationId xmlns:a16="http://schemas.microsoft.com/office/drawing/2014/main" id="{A35873A0-BBDC-0F56-C42A-F03DE8D758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599009-E211-F1A3-14E1-6FCCDA6DF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7361363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k The Gentle Voice_169_vC002">
            <a:extLst>
              <a:ext uri="{FF2B5EF4-FFF2-40B4-BE49-F238E27FC236}">
                <a16:creationId xmlns:a16="http://schemas.microsoft.com/office/drawing/2014/main" id="{0401A41D-19AC-61ED-BD61-AE12139AED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167B43-A782-EAAC-6D46-75CFB9154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3744078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k The Gentle Voice_169_v2001">
            <a:extLst>
              <a:ext uri="{FF2B5EF4-FFF2-40B4-BE49-F238E27FC236}">
                <a16:creationId xmlns:a16="http://schemas.microsoft.com/office/drawing/2014/main" id="{1D0D1F90-B1AA-8607-D987-FF2F01CAF9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9568EB4-BD93-DD5C-3457-ADA1816FD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Hark! The Gentle Voice</a:t>
            </a:r>
          </a:p>
        </p:txBody>
      </p:sp>
    </p:spTree>
    <p:extLst>
      <p:ext uri="{BB962C8B-B14F-4D97-AF65-F5344CB8AC3E}">
        <p14:creationId xmlns:p14="http://schemas.microsoft.com/office/powerpoint/2010/main" val="42334655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k The Gentle Voice_169_v2002">
            <a:extLst>
              <a:ext uri="{FF2B5EF4-FFF2-40B4-BE49-F238E27FC236}">
                <a16:creationId xmlns:a16="http://schemas.microsoft.com/office/drawing/2014/main" id="{960628A7-935F-D3AF-034E-82A5C73998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5B8BB8C-BBC7-C3E9-542A-3E75F5AF7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7335681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k The Gentle Voice_169_vC001">
            <a:extLst>
              <a:ext uri="{FF2B5EF4-FFF2-40B4-BE49-F238E27FC236}">
                <a16:creationId xmlns:a16="http://schemas.microsoft.com/office/drawing/2014/main" id="{10464021-AB3F-7B03-A3C6-182EF0D8D3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A33D76F-8F74-705D-6F1D-889DF7897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436322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k The Gentle Voice_169_vC002">
            <a:extLst>
              <a:ext uri="{FF2B5EF4-FFF2-40B4-BE49-F238E27FC236}">
                <a16:creationId xmlns:a16="http://schemas.microsoft.com/office/drawing/2014/main" id="{522F9FC0-F9E7-53D5-A813-0ED958C3A9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D5C9EE-3896-5B79-FF4F-7B2E4B0DA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9558299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118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2025-03-05T23:14:24Z</dcterms:modified>
  <cp:category>PDHymns</cp:category>
</cp:coreProperties>
</file>