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Hand In Hand With Jesus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33648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0374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Rev. Johnson Oatman, Jr. (1923)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L. D.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Huffstutler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(1923)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 In Hand_169_v3o4001">
            <a:extLst>
              <a:ext uri="{FF2B5EF4-FFF2-40B4-BE49-F238E27FC236}">
                <a16:creationId xmlns:a16="http://schemas.microsoft.com/office/drawing/2014/main" id="{B058326A-0071-F13A-99C9-A718D350F5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C89BF7-2F5E-D2A5-A2B0-8B2213EF7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Hand In Hand With Jesus</a:t>
            </a:r>
          </a:p>
        </p:txBody>
      </p:sp>
    </p:spTree>
    <p:extLst>
      <p:ext uri="{BB962C8B-B14F-4D97-AF65-F5344CB8AC3E}">
        <p14:creationId xmlns:p14="http://schemas.microsoft.com/office/powerpoint/2010/main" val="38648435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 In Hand_169_v3o4002">
            <a:extLst>
              <a:ext uri="{FF2B5EF4-FFF2-40B4-BE49-F238E27FC236}">
                <a16:creationId xmlns:a16="http://schemas.microsoft.com/office/drawing/2014/main" id="{C868157E-4DD9-5149-1606-CD6E497ADE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4DF4E7-820C-E4DF-0320-0BE880B42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0905672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 In Hand_169_vC001">
            <a:extLst>
              <a:ext uri="{FF2B5EF4-FFF2-40B4-BE49-F238E27FC236}">
                <a16:creationId xmlns:a16="http://schemas.microsoft.com/office/drawing/2014/main" id="{341662EB-56A4-70DD-011D-31B4F097C4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4D23E6-D8B2-6FD6-5393-D558E6CC6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5915700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 In Hand_169_vC002">
            <a:extLst>
              <a:ext uri="{FF2B5EF4-FFF2-40B4-BE49-F238E27FC236}">
                <a16:creationId xmlns:a16="http://schemas.microsoft.com/office/drawing/2014/main" id="{927F66C0-711B-8F8A-A251-6A0B2AF7AB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38F4AD-D648-98FC-E11C-D31739A25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51716021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 In Hand_169_v4o4001">
            <a:extLst>
              <a:ext uri="{FF2B5EF4-FFF2-40B4-BE49-F238E27FC236}">
                <a16:creationId xmlns:a16="http://schemas.microsoft.com/office/drawing/2014/main" id="{8D894755-5AC5-37F5-10DC-6DD28F679B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92770E-392C-D79F-3A50-4E1B3D9B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Hand In Hand With Jesus</a:t>
            </a:r>
          </a:p>
        </p:txBody>
      </p:sp>
    </p:spTree>
    <p:extLst>
      <p:ext uri="{BB962C8B-B14F-4D97-AF65-F5344CB8AC3E}">
        <p14:creationId xmlns:p14="http://schemas.microsoft.com/office/powerpoint/2010/main" val="7273628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 In Hand_169_v4o4002">
            <a:extLst>
              <a:ext uri="{FF2B5EF4-FFF2-40B4-BE49-F238E27FC236}">
                <a16:creationId xmlns:a16="http://schemas.microsoft.com/office/drawing/2014/main" id="{E724DDDA-7A8C-8490-3E48-BFE3EDE263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7C5EFA-53FE-FC50-E132-BBE51FB3D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77674152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 In Hand_169_vC001">
            <a:extLst>
              <a:ext uri="{FF2B5EF4-FFF2-40B4-BE49-F238E27FC236}">
                <a16:creationId xmlns:a16="http://schemas.microsoft.com/office/drawing/2014/main" id="{3EB48CDD-D0EB-7641-F670-3B0441D843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4BEEB5-CBB8-2AD2-7A8A-DB6C83E20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4451186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 In Hand_169_vC002">
            <a:extLst>
              <a:ext uri="{FF2B5EF4-FFF2-40B4-BE49-F238E27FC236}">
                <a16:creationId xmlns:a16="http://schemas.microsoft.com/office/drawing/2014/main" id="{594B0F2F-AB43-3FDB-2DB2-77D778F172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414A00-A8CB-FD14-417B-D585FC5F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7932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 In Hand_169_v1001">
            <a:extLst>
              <a:ext uri="{FF2B5EF4-FFF2-40B4-BE49-F238E27FC236}">
                <a16:creationId xmlns:a16="http://schemas.microsoft.com/office/drawing/2014/main" id="{62F4983E-4588-6376-1743-CE9751F26C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Hand In Hand With Jesus</a:t>
            </a:r>
          </a:p>
        </p:txBody>
      </p:sp>
    </p:spTree>
    <p:extLst>
      <p:ext uri="{BB962C8B-B14F-4D97-AF65-F5344CB8AC3E}">
        <p14:creationId xmlns:p14="http://schemas.microsoft.com/office/powerpoint/2010/main" val="21412098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 In Hand_169_v1002">
            <a:extLst>
              <a:ext uri="{FF2B5EF4-FFF2-40B4-BE49-F238E27FC236}">
                <a16:creationId xmlns:a16="http://schemas.microsoft.com/office/drawing/2014/main" id="{DA2E77A7-CB43-9C98-A4E0-0C81E70CB3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8041275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 In Hand_169_vC001">
            <a:extLst>
              <a:ext uri="{FF2B5EF4-FFF2-40B4-BE49-F238E27FC236}">
                <a16:creationId xmlns:a16="http://schemas.microsoft.com/office/drawing/2014/main" id="{4E0B1CA4-C01D-E16C-7ACC-B41C88865F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03F26A-422D-9588-F016-6D7225BBE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1410312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 In Hand_169_vC002">
            <a:extLst>
              <a:ext uri="{FF2B5EF4-FFF2-40B4-BE49-F238E27FC236}">
                <a16:creationId xmlns:a16="http://schemas.microsoft.com/office/drawing/2014/main" id="{DC7BBD6F-06DA-6A36-9C07-688E13E33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4618E3-CDB2-B138-DA6A-0E7B9D214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714438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 In Hand_169_v2001">
            <a:extLst>
              <a:ext uri="{FF2B5EF4-FFF2-40B4-BE49-F238E27FC236}">
                <a16:creationId xmlns:a16="http://schemas.microsoft.com/office/drawing/2014/main" id="{31B6C569-7E5A-22D6-8D96-8D946825DF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D6FDE6-88A4-3D1E-4B77-1F2435950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Hand In Hand With Jesus</a:t>
            </a:r>
          </a:p>
        </p:txBody>
      </p:sp>
    </p:spTree>
    <p:extLst>
      <p:ext uri="{BB962C8B-B14F-4D97-AF65-F5344CB8AC3E}">
        <p14:creationId xmlns:p14="http://schemas.microsoft.com/office/powerpoint/2010/main" val="17632939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 In Hand_169_v2002">
            <a:extLst>
              <a:ext uri="{FF2B5EF4-FFF2-40B4-BE49-F238E27FC236}">
                <a16:creationId xmlns:a16="http://schemas.microsoft.com/office/drawing/2014/main" id="{75F11005-7E80-FEB8-2061-3C4639179A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394DAFF-7769-6547-EDA1-3866F310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6093783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 In Hand_169_vC001">
            <a:extLst>
              <a:ext uri="{FF2B5EF4-FFF2-40B4-BE49-F238E27FC236}">
                <a16:creationId xmlns:a16="http://schemas.microsoft.com/office/drawing/2014/main" id="{74FCC143-0E3A-BF5B-C043-A6996497C2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8D7D4E-1654-03E5-F81A-11191AC0E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0249422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 In Hand_169_vC002">
            <a:extLst>
              <a:ext uri="{FF2B5EF4-FFF2-40B4-BE49-F238E27FC236}">
                <a16:creationId xmlns:a16="http://schemas.microsoft.com/office/drawing/2014/main" id="{1CD870CA-2668-49B3-E42E-E875DAB4DE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88F11B-D390-1D17-1AB2-CB15DB145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253890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133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2025-03-05T22:58:50Z</dcterms:modified>
  <cp:category>PDHymns</cp:category>
</cp:coreProperties>
</file>