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Hallelujah, Praise Jehovah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2553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7272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(1893), Psalm 148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2002">
            <a:extLst>
              <a:ext uri="{FF2B5EF4-FFF2-40B4-BE49-F238E27FC236}">
                <a16:creationId xmlns:a16="http://schemas.microsoft.com/office/drawing/2014/main" id="{F169736F-8D8A-E814-F3EA-322B8DE927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9228D9-9452-2EA5-FB9C-836DFC2B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738991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2003">
            <a:extLst>
              <a:ext uri="{FF2B5EF4-FFF2-40B4-BE49-F238E27FC236}">
                <a16:creationId xmlns:a16="http://schemas.microsoft.com/office/drawing/2014/main" id="{7D0C88DE-0AC0-8FB2-6D0D-EA91CBCD1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A0E9FC-97FA-CF73-442A-96BBF5E5F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903989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2004">
            <a:extLst>
              <a:ext uri="{FF2B5EF4-FFF2-40B4-BE49-F238E27FC236}">
                <a16:creationId xmlns:a16="http://schemas.microsoft.com/office/drawing/2014/main" id="{17DF67D1-98BC-B4F6-CFA5-664E7B836E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DFB9A3-E680-23C0-07DF-121261B4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981686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41233-3635-DECA-79F0-03B52556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A969CB-CABF-C57A-1D91-B7E03B35A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228712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AC1603-BC9A-8A56-2DBC-0E10280B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59F004-B6FF-E85D-CDFE-AB8AE5648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535050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0EC4B-AE34-5A63-E9EF-5D52F6500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C2DF8F-CD98-A952-2101-850BAE561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2066738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3001">
            <a:extLst>
              <a:ext uri="{FF2B5EF4-FFF2-40B4-BE49-F238E27FC236}">
                <a16:creationId xmlns:a16="http://schemas.microsoft.com/office/drawing/2014/main" id="{D4C1DC59-6F27-151B-151D-57A5DACF1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CFC638-6D84-4D2B-081E-AA01919DF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Hallelujah, Praise Jehovah</a:t>
            </a:r>
          </a:p>
        </p:txBody>
      </p:sp>
    </p:spTree>
    <p:extLst>
      <p:ext uri="{BB962C8B-B14F-4D97-AF65-F5344CB8AC3E}">
        <p14:creationId xmlns:p14="http://schemas.microsoft.com/office/powerpoint/2010/main" val="99967727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3002">
            <a:extLst>
              <a:ext uri="{FF2B5EF4-FFF2-40B4-BE49-F238E27FC236}">
                <a16:creationId xmlns:a16="http://schemas.microsoft.com/office/drawing/2014/main" id="{FE1F7043-9582-C470-D273-017BAD06E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02BEF4-8BE8-DBC2-A06C-DE169460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4949361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3003">
            <a:extLst>
              <a:ext uri="{FF2B5EF4-FFF2-40B4-BE49-F238E27FC236}">
                <a16:creationId xmlns:a16="http://schemas.microsoft.com/office/drawing/2014/main" id="{9049B5CA-9615-6AFD-32D0-366F09796A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F3B628-3FB3-753E-65E3-DB64FBA31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9179711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3004">
            <a:extLst>
              <a:ext uri="{FF2B5EF4-FFF2-40B4-BE49-F238E27FC236}">
                <a16:creationId xmlns:a16="http://schemas.microsoft.com/office/drawing/2014/main" id="{F2B826AE-CCEB-C780-7DE3-4D4BE75DF1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07C0D6-1C3B-7DF7-6DC5-38E2E02A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224051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1001">
            <a:extLst>
              <a:ext uri="{FF2B5EF4-FFF2-40B4-BE49-F238E27FC236}">
                <a16:creationId xmlns:a16="http://schemas.microsoft.com/office/drawing/2014/main" id="{E6691401-5B79-E3DE-BE64-CBC271412D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Hallelujah, Praise Jehovah</a:t>
            </a:r>
          </a:p>
        </p:txBody>
      </p:sp>
    </p:spTree>
    <p:extLst>
      <p:ext uri="{BB962C8B-B14F-4D97-AF65-F5344CB8AC3E}">
        <p14:creationId xmlns:p14="http://schemas.microsoft.com/office/powerpoint/2010/main" val="258266562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C715E-B6B2-6915-8342-680880375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D64142-CE87-6125-FFE7-063C20260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4078535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75A8BD-E98D-CD3B-7317-5930AEF77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866A97-9F01-0247-1511-F223FCE3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755046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94502B-D07A-E7A8-6643-12E0F67E8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771F26-08AF-6AD2-4B38-B33F976BA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7425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1002">
            <a:extLst>
              <a:ext uri="{FF2B5EF4-FFF2-40B4-BE49-F238E27FC236}">
                <a16:creationId xmlns:a16="http://schemas.microsoft.com/office/drawing/2014/main" id="{DB7D6EC6-FCA5-6C55-2013-D8AF932D15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602906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1003">
            <a:extLst>
              <a:ext uri="{FF2B5EF4-FFF2-40B4-BE49-F238E27FC236}">
                <a16:creationId xmlns:a16="http://schemas.microsoft.com/office/drawing/2014/main" id="{44BF98CA-6913-D44D-1686-8B413C5B5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65228C-CD0F-7D81-D766-1E494342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266986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1004">
            <a:extLst>
              <a:ext uri="{FF2B5EF4-FFF2-40B4-BE49-F238E27FC236}">
                <a16:creationId xmlns:a16="http://schemas.microsoft.com/office/drawing/2014/main" id="{A162AA09-7378-7476-1C33-90F054CDC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F7F321-4F47-42AE-C3FE-2708AC942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094636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F42F5-03D8-3B4E-81B8-B10BAE659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CA652E-F65E-BAA7-EC43-49572C9C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162366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296BC-22FC-2FA3-4D8A-4D847EB1B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DD6502-0484-7AE2-AB17-94DFD4B67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651273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A25AAC-AF01-C350-7C51-826A882E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363CE1-FB76-DAA8-CE1B-069D6D9D8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015019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lelujah Praise Jehovah_169_v2001">
            <a:extLst>
              <a:ext uri="{FF2B5EF4-FFF2-40B4-BE49-F238E27FC236}">
                <a16:creationId xmlns:a16="http://schemas.microsoft.com/office/drawing/2014/main" id="{A707AC0B-F1BA-E926-D1AD-5116A24B46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ABEB93-55A6-E766-A941-40BE8C472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Hallelujah, Praise Jehovah</a:t>
            </a:r>
          </a:p>
        </p:txBody>
      </p:sp>
    </p:spTree>
    <p:extLst>
      <p:ext uri="{BB962C8B-B14F-4D97-AF65-F5344CB8AC3E}">
        <p14:creationId xmlns:p14="http://schemas.microsoft.com/office/powerpoint/2010/main" val="34189572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134</TotalTime>
  <Words>136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2025-03-11T01:16:21Z</dcterms:modified>
  <cp:category>PDHymns</cp:category>
</cp:coreProperties>
</file>