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Guide Me, O Thou Great Jehovah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ZION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8.7.8.7.4.7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417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357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Williams (1745); Tr. vs. 1, Peter Williams (1771);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Tr. vss. 2-3, William Williams (1772)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Thomas Hastings (1830)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3003">
            <a:extLst>
              <a:ext uri="{FF2B5EF4-FFF2-40B4-BE49-F238E27FC236}">
                <a16:creationId xmlns:a16="http://schemas.microsoft.com/office/drawing/2014/main" id="{7AFC1686-50E8-79A3-4389-052C4C9CBD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D4C489-9AA3-D1EB-8D91-2E0DCFB1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5870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1001">
            <a:extLst>
              <a:ext uri="{FF2B5EF4-FFF2-40B4-BE49-F238E27FC236}">
                <a16:creationId xmlns:a16="http://schemas.microsoft.com/office/drawing/2014/main" id="{54720659-0819-9426-CBC5-4F3BD9A9F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Guide Me, O Thou Great Jehovah</a:t>
            </a:r>
          </a:p>
        </p:txBody>
      </p:sp>
    </p:spTree>
    <p:extLst>
      <p:ext uri="{BB962C8B-B14F-4D97-AF65-F5344CB8AC3E}">
        <p14:creationId xmlns:p14="http://schemas.microsoft.com/office/powerpoint/2010/main" val="8620892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1002">
            <a:extLst>
              <a:ext uri="{FF2B5EF4-FFF2-40B4-BE49-F238E27FC236}">
                <a16:creationId xmlns:a16="http://schemas.microsoft.com/office/drawing/2014/main" id="{751991DE-3D6E-1028-EFC7-32F69A83E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872600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1003">
            <a:extLst>
              <a:ext uri="{FF2B5EF4-FFF2-40B4-BE49-F238E27FC236}">
                <a16:creationId xmlns:a16="http://schemas.microsoft.com/office/drawing/2014/main" id="{4A44A10B-FC45-5E40-EFC1-762F36E6E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0750AF-841E-9246-59C4-B352AF1D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878611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2001">
            <a:extLst>
              <a:ext uri="{FF2B5EF4-FFF2-40B4-BE49-F238E27FC236}">
                <a16:creationId xmlns:a16="http://schemas.microsoft.com/office/drawing/2014/main" id="{2CECF470-B6AC-41FD-5BC3-4DD7EE3C2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2CEE41-AA5D-3310-1D97-83C06B8E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Guide Me, O Thou Great Jehovah</a:t>
            </a:r>
          </a:p>
        </p:txBody>
      </p:sp>
    </p:spTree>
    <p:extLst>
      <p:ext uri="{BB962C8B-B14F-4D97-AF65-F5344CB8AC3E}">
        <p14:creationId xmlns:p14="http://schemas.microsoft.com/office/powerpoint/2010/main" val="40281519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2002">
            <a:extLst>
              <a:ext uri="{FF2B5EF4-FFF2-40B4-BE49-F238E27FC236}">
                <a16:creationId xmlns:a16="http://schemas.microsoft.com/office/drawing/2014/main" id="{C2DE684C-2882-98A6-12B9-D5747ECDC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FCB6EB-E449-306E-1625-40E760E6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865137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2003">
            <a:extLst>
              <a:ext uri="{FF2B5EF4-FFF2-40B4-BE49-F238E27FC236}">
                <a16:creationId xmlns:a16="http://schemas.microsoft.com/office/drawing/2014/main" id="{405E1FDD-CA12-3A35-6DD2-5749B7690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787DCB-50B3-62C3-CCE9-4AC1CC319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188635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3001">
            <a:extLst>
              <a:ext uri="{FF2B5EF4-FFF2-40B4-BE49-F238E27FC236}">
                <a16:creationId xmlns:a16="http://schemas.microsoft.com/office/drawing/2014/main" id="{E00B44B9-207F-EC2E-7E3D-0323C226D9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46ADCD-449F-A49C-C881-3717D596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Guide Me, O Thou Great Jehovah</a:t>
            </a:r>
          </a:p>
        </p:txBody>
      </p:sp>
    </p:spTree>
    <p:extLst>
      <p:ext uri="{BB962C8B-B14F-4D97-AF65-F5344CB8AC3E}">
        <p14:creationId xmlns:p14="http://schemas.microsoft.com/office/powerpoint/2010/main" val="31437642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2_v3002">
            <a:extLst>
              <a:ext uri="{FF2B5EF4-FFF2-40B4-BE49-F238E27FC236}">
                <a16:creationId xmlns:a16="http://schemas.microsoft.com/office/drawing/2014/main" id="{CC47E2B8-1D23-9E44-28BF-670B58360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A0EB7F-1F9E-BB18-368A-E946BAB4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264968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128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2025-03-01T02:01:30Z</dcterms:modified>
  <cp:category>PDHymns</cp:category>
</cp:coreProperties>
</file>