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God Is So Good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71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6691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61095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American Folk Hymn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American Folk Melody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 is So Good_169_v1001">
            <a:extLst>
              <a:ext uri="{FF2B5EF4-FFF2-40B4-BE49-F238E27FC236}">
                <a16:creationId xmlns:a16="http://schemas.microsoft.com/office/drawing/2014/main" id="{B8428368-1FF1-368D-0128-EC40C73F754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God Is So Good</a:t>
            </a:r>
          </a:p>
        </p:txBody>
      </p:sp>
    </p:spTree>
    <p:extLst>
      <p:ext uri="{BB962C8B-B14F-4D97-AF65-F5344CB8AC3E}">
        <p14:creationId xmlns:p14="http://schemas.microsoft.com/office/powerpoint/2010/main" val="102681728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 is So Good_169_v2001">
            <a:extLst>
              <a:ext uri="{FF2B5EF4-FFF2-40B4-BE49-F238E27FC236}">
                <a16:creationId xmlns:a16="http://schemas.microsoft.com/office/drawing/2014/main" id="{BEF31081-CCB2-1276-C943-3DB3C3F862D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D8514AF-7C4E-8671-B74D-86BAB50C9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God Is So Good</a:t>
            </a:r>
          </a:p>
        </p:txBody>
      </p:sp>
    </p:spTree>
    <p:extLst>
      <p:ext uri="{BB962C8B-B14F-4D97-AF65-F5344CB8AC3E}">
        <p14:creationId xmlns:p14="http://schemas.microsoft.com/office/powerpoint/2010/main" val="403422605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 is So Good_169_v3001">
            <a:extLst>
              <a:ext uri="{FF2B5EF4-FFF2-40B4-BE49-F238E27FC236}">
                <a16:creationId xmlns:a16="http://schemas.microsoft.com/office/drawing/2014/main" id="{8EA958CB-F199-F87C-E8CF-D1CBE1C49A4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CA4FA27-F1EC-2644-C423-818B60A9A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God Is So Good</a:t>
            </a:r>
          </a:p>
        </p:txBody>
      </p:sp>
    </p:spTree>
    <p:extLst>
      <p:ext uri="{BB962C8B-B14F-4D97-AF65-F5344CB8AC3E}">
        <p14:creationId xmlns:p14="http://schemas.microsoft.com/office/powerpoint/2010/main" val="261841957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 is So Good_169_v4001">
            <a:extLst>
              <a:ext uri="{FF2B5EF4-FFF2-40B4-BE49-F238E27FC236}">
                <a16:creationId xmlns:a16="http://schemas.microsoft.com/office/drawing/2014/main" id="{2D109BDE-91A4-A3F0-FE17-60CAF93EB5A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19ED403-76F5-4F9E-9ACD-90DDB3BC3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God Is So Good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0604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78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2025-02-25T21:38:42Z</dcterms:modified>
  <cp:category>PDHymns</cp:category>
</cp:coreProperties>
</file>