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Calling Yet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3967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Gerhard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Tersteegen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(1735), Tr. by Jane Borthwick (1855)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G. Foote (1894)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29F381B-4892-FAA0-A753-367BD850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235211"/>
            <a:ext cx="6305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  <a:latin typeface="Lucida Sans" panose="020B0602030504020204" pitchFamily="34" charset="0"/>
              </a:rPr>
              <a:t>This hymn is FREE to be used for the glory of God</a:t>
            </a:r>
            <a:r>
              <a:rPr lang="en-US" altLang="en-US" sz="1400" i="1" dirty="0">
                <a:solidFill>
                  <a:schemeClr val="bg1"/>
                </a:solidFill>
                <a:latin typeface="Lucida Sans" panose="020B0602030504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3o4001">
            <a:extLst>
              <a:ext uri="{FF2B5EF4-FFF2-40B4-BE49-F238E27FC236}">
                <a16:creationId xmlns:a16="http://schemas.microsoft.com/office/drawing/2014/main" id="{118A3789-2655-B3C5-5568-47DF9497E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6D0404-2551-A931-A910-6169D43D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7269554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3o4002">
            <a:extLst>
              <a:ext uri="{FF2B5EF4-FFF2-40B4-BE49-F238E27FC236}">
                <a16:creationId xmlns:a16="http://schemas.microsoft.com/office/drawing/2014/main" id="{A0375367-2411-6425-6DBD-6365FCBEB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2AC8A-15A2-AB72-65E6-A2EB39E42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067147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F2CC3-8F00-6BDB-BD7D-C396EEF6C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826196-C7A9-5E9C-92EF-4EE79AE84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28586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531EC-E4A1-5BB2-26D0-B137995E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325DEC-290E-B6AF-64BC-DFD914ED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565794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4o4001">
            <a:extLst>
              <a:ext uri="{FF2B5EF4-FFF2-40B4-BE49-F238E27FC236}">
                <a16:creationId xmlns:a16="http://schemas.microsoft.com/office/drawing/2014/main" id="{7C1B7BF6-1398-4713-BC80-A70DED1B9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7BC53B-1EBE-CDB2-DE90-394EF73B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8357502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4o4002">
            <a:extLst>
              <a:ext uri="{FF2B5EF4-FFF2-40B4-BE49-F238E27FC236}">
                <a16:creationId xmlns:a16="http://schemas.microsoft.com/office/drawing/2014/main" id="{0A0442BD-4BF2-43F8-244F-92B153042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1381AB-D19C-76E2-41A4-A8F87B0C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768640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DC58A-DF70-AC44-1475-7C81C1C04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894CDF-90C2-5CCA-9B43-307B3D6C5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04331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77493-DC5F-E0CA-3C15-F647F9387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D380C9-838E-41C8-9062-34A95FD2F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1697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1001">
            <a:extLst>
              <a:ext uri="{FF2B5EF4-FFF2-40B4-BE49-F238E27FC236}">
                <a16:creationId xmlns:a16="http://schemas.microsoft.com/office/drawing/2014/main" id="{AC7492EA-2426-D533-0BE0-B87B8808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5549329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1002">
            <a:extLst>
              <a:ext uri="{FF2B5EF4-FFF2-40B4-BE49-F238E27FC236}">
                <a16:creationId xmlns:a16="http://schemas.microsoft.com/office/drawing/2014/main" id="{D069ED10-31CC-7EE5-2593-12C6B721C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74101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94BC62-F75D-8EFF-3FD2-A98884F25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AE25F5-74F7-4041-C01E-BFE52AF0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97679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611442-FC72-4C66-FF79-780A0BB0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54D75C-AE82-D160-3213-E335C7C8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98630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2001">
            <a:extLst>
              <a:ext uri="{FF2B5EF4-FFF2-40B4-BE49-F238E27FC236}">
                <a16:creationId xmlns:a16="http://schemas.microsoft.com/office/drawing/2014/main" id="{B056F71D-0B16-12C5-D759-FE42B4ACB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94001C-072A-4829-837C-27585F899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Calling Yet</a:t>
            </a:r>
          </a:p>
        </p:txBody>
      </p:sp>
    </p:spTree>
    <p:extLst>
      <p:ext uri="{BB962C8B-B14F-4D97-AF65-F5344CB8AC3E}">
        <p14:creationId xmlns:p14="http://schemas.microsoft.com/office/powerpoint/2010/main" val="17176718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Calling Yet_169_arr1_v2002">
            <a:extLst>
              <a:ext uri="{FF2B5EF4-FFF2-40B4-BE49-F238E27FC236}">
                <a16:creationId xmlns:a16="http://schemas.microsoft.com/office/drawing/2014/main" id="{58E09D1D-3063-A19A-0509-02A3B9DB0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2A388D-7E90-1C2D-B6D5-3689BA35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855436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37FB8-B133-2509-D829-8FE603468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9D542E-109D-5FB2-A479-CDFB749F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616762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546A4-5616-9883-27B1-67F5CDD0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8B7CB4-56BE-2241-A9B0-467F47B10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580494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138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2025-03-11T00:42:10Z</dcterms:modified>
  <cp:category>PDHymns</cp:category>
</cp:coreProperties>
</file>