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Go Into The Field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D/D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055294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15307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Brown Roland (1916)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Samuel W. Beazley (1916)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 Into The Field_169_v2001">
            <a:extLst>
              <a:ext uri="{FF2B5EF4-FFF2-40B4-BE49-F238E27FC236}">
                <a16:creationId xmlns:a16="http://schemas.microsoft.com/office/drawing/2014/main" id="{285B69DA-F549-80F7-7AF7-A4810BBD83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0D0AB3D-555D-961C-E689-1F7AC75E7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Go Into The Field</a:t>
            </a:r>
          </a:p>
        </p:txBody>
      </p:sp>
    </p:spTree>
    <p:extLst>
      <p:ext uri="{BB962C8B-B14F-4D97-AF65-F5344CB8AC3E}">
        <p14:creationId xmlns:p14="http://schemas.microsoft.com/office/powerpoint/2010/main" val="223316826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 Into The Field_169_v2002">
            <a:extLst>
              <a:ext uri="{FF2B5EF4-FFF2-40B4-BE49-F238E27FC236}">
                <a16:creationId xmlns:a16="http://schemas.microsoft.com/office/drawing/2014/main" id="{6FDE1C7B-BD03-9F4F-DA19-F9ADDE4DCB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7D27338-6503-DDDB-52D4-7EFE0B949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83069287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BA3B84-A8D1-6CA9-CB63-24B39B570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A2D858F-993C-5B0C-AE61-950AF9BF0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88073206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47F216-0A10-A2F0-521A-A00F64639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D640764-9956-D88F-FEAB-6141DE882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93931544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4035EE-E38A-5A38-DACC-552AF89C9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E076B5F-3569-B7CE-A972-55AAB966A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64314140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A599F5-AFBF-AFC8-2485-E1ED8ADDF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A0CD8EE-90C7-4FB8-008A-9F8B1516B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46716302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DE062B-AFCC-6D17-F562-093B2C2D5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8566A05-D1E0-5757-3FF7-D95891477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69269951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205C7D-67E9-3386-7CF0-5C0DDD734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9E182D1-2B8A-F1A0-BCBB-6F6ED5E46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54408733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 Into The Field_169_v3001">
            <a:extLst>
              <a:ext uri="{FF2B5EF4-FFF2-40B4-BE49-F238E27FC236}">
                <a16:creationId xmlns:a16="http://schemas.microsoft.com/office/drawing/2014/main" id="{835317A1-EB03-D49B-713C-9FB1FB5E97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D217B34-129C-767C-2603-07A9B48DA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Go Into The Field</a:t>
            </a:r>
          </a:p>
        </p:txBody>
      </p:sp>
    </p:spTree>
    <p:extLst>
      <p:ext uri="{BB962C8B-B14F-4D97-AF65-F5344CB8AC3E}">
        <p14:creationId xmlns:p14="http://schemas.microsoft.com/office/powerpoint/2010/main" val="172809318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 Into The Field_169_v3002">
            <a:extLst>
              <a:ext uri="{FF2B5EF4-FFF2-40B4-BE49-F238E27FC236}">
                <a16:creationId xmlns:a16="http://schemas.microsoft.com/office/drawing/2014/main" id="{A4229311-CC43-D675-977A-CEC602C242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CF6D41C-AC7F-43BB-962B-044700496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99807055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 Into The Field_169_v1001">
            <a:extLst>
              <a:ext uri="{FF2B5EF4-FFF2-40B4-BE49-F238E27FC236}">
                <a16:creationId xmlns:a16="http://schemas.microsoft.com/office/drawing/2014/main" id="{9D825DB4-70BF-890A-9722-2C0CE32CF0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Go Into The Field</a:t>
            </a:r>
          </a:p>
        </p:txBody>
      </p:sp>
    </p:spTree>
    <p:extLst>
      <p:ext uri="{BB962C8B-B14F-4D97-AF65-F5344CB8AC3E}">
        <p14:creationId xmlns:p14="http://schemas.microsoft.com/office/powerpoint/2010/main" val="180118589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04D4FD-47D7-4095-13C4-E8E67BEDC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0A90452-D482-53D4-8CFB-4956EB872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04067959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4F58D8-A02D-46AD-7FED-CB88AD4AD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C9C8FC1-656A-375C-DCB8-764C48405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774080933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8804EC-38D4-B709-784E-066FD5936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A3AE9BC-5388-4E14-2E04-759C353CC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118745406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5F7508-0F0E-7D95-6AF7-5598B3269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CFA1EAE-2985-D2EF-5B78-2CC5EB3D1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584378209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B58849-DDE3-4EEB-080A-6283C1C95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CE72B30-3D55-C120-386A-E8E874082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639950227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C78C49-BAFA-1E77-8A9E-3FFFC2CCD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F512A76-627E-DBAD-6497-AA8EBB819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817904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 Into The Field_169_v1002">
            <a:extLst>
              <a:ext uri="{FF2B5EF4-FFF2-40B4-BE49-F238E27FC236}">
                <a16:creationId xmlns:a16="http://schemas.microsoft.com/office/drawing/2014/main" id="{3C0AEE2A-9910-9CAD-FC0E-3B90C093AB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10461997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C0F017-F986-9A0C-2006-5DF6C127A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FD739B4-7DB7-3417-8E8E-794255061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80943905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D6D1D6-EA3E-3280-02CD-4B064291A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CBB96ED-36BC-B951-B44D-308CD0F15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61741614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F07CE4-DF7E-E356-A96C-6348C14AF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A653DDF-FFC3-BC8F-2AD5-D966B0F37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69103889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C0F34B-C851-C1EE-83EA-56A09E9B8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34D6341-4EB2-5874-9B57-CC153FBAD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16911830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99B97D-947E-EDB9-9412-562500227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C28DF1B-DF5E-78AF-829F-AD47CB45C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60006074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F4099F-A19A-6FD3-02DD-C03B5CD17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8763515-9A00-1394-CBA8-C20AE21AB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61328849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115</TotalTime>
  <Words>141</Words>
  <Application>Microsoft Office PowerPoint</Application>
  <PresentationFormat>Widescreen</PresentationFormat>
  <Paragraphs>44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2025-03-11T00:36:13Z</dcterms:modified>
  <cp:category>PDHymns</cp:category>
</cp:coreProperties>
</file>