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Glory To His Name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/C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347310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001552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E. A. Hoffman (1878)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J. H. Stockton (1878)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ory To His Name_169_v3001">
            <a:extLst>
              <a:ext uri="{FF2B5EF4-FFF2-40B4-BE49-F238E27FC236}">
                <a16:creationId xmlns:a16="http://schemas.microsoft.com/office/drawing/2014/main" id="{3E75F3B5-C8B2-C6AF-3225-CC43DFEA04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038DC49-7FBE-82D2-E75C-4488DA688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Glory To His Name</a:t>
            </a:r>
          </a:p>
        </p:txBody>
      </p:sp>
    </p:spTree>
    <p:extLst>
      <p:ext uri="{BB962C8B-B14F-4D97-AF65-F5344CB8AC3E}">
        <p14:creationId xmlns:p14="http://schemas.microsoft.com/office/powerpoint/2010/main" val="419577256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ory To His Name_169_v3002">
            <a:extLst>
              <a:ext uri="{FF2B5EF4-FFF2-40B4-BE49-F238E27FC236}">
                <a16:creationId xmlns:a16="http://schemas.microsoft.com/office/drawing/2014/main" id="{18DAE5E2-ED35-2B10-AF04-A0E38B2A4D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0A99EBC-1AB4-5869-E46E-89FFFDB8F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74214563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ory To His Name_169_vC001">
            <a:extLst>
              <a:ext uri="{FF2B5EF4-FFF2-40B4-BE49-F238E27FC236}">
                <a16:creationId xmlns:a16="http://schemas.microsoft.com/office/drawing/2014/main" id="{EF36D0C1-1E37-379A-8DF5-BFB02E4971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6A1ED2B-6D9F-3A4D-6C0B-BEE36A97D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85742583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ory To His Name_169_vC002">
            <a:extLst>
              <a:ext uri="{FF2B5EF4-FFF2-40B4-BE49-F238E27FC236}">
                <a16:creationId xmlns:a16="http://schemas.microsoft.com/office/drawing/2014/main" id="{E2E5A67C-5DB4-A1EB-CEE9-CA432BCEB0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F143733-B3B6-00F8-745F-BAA2C630E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39898249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ory To His Name_169_v4001">
            <a:extLst>
              <a:ext uri="{FF2B5EF4-FFF2-40B4-BE49-F238E27FC236}">
                <a16:creationId xmlns:a16="http://schemas.microsoft.com/office/drawing/2014/main" id="{B01C2740-6663-A381-72CE-6F2633695E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902265E-86DB-0988-DD17-159015099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Glory To His Name</a:t>
            </a:r>
          </a:p>
        </p:txBody>
      </p:sp>
    </p:spTree>
    <p:extLst>
      <p:ext uri="{BB962C8B-B14F-4D97-AF65-F5344CB8AC3E}">
        <p14:creationId xmlns:p14="http://schemas.microsoft.com/office/powerpoint/2010/main" val="183367121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ory To His Name_169_v4002">
            <a:extLst>
              <a:ext uri="{FF2B5EF4-FFF2-40B4-BE49-F238E27FC236}">
                <a16:creationId xmlns:a16="http://schemas.microsoft.com/office/drawing/2014/main" id="{0499B6C1-9A34-32E7-3E31-F0E8595058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560A081-E984-C283-3DB2-BB9D103E6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20105585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ory To His Name_169_vC001">
            <a:extLst>
              <a:ext uri="{FF2B5EF4-FFF2-40B4-BE49-F238E27FC236}">
                <a16:creationId xmlns:a16="http://schemas.microsoft.com/office/drawing/2014/main" id="{0DA0A3FB-8A6D-67D5-1FFC-5292079821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A9C7EAF-6095-2E15-FEA4-9082360C1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19159081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ory To His Name_169_vC002">
            <a:extLst>
              <a:ext uri="{FF2B5EF4-FFF2-40B4-BE49-F238E27FC236}">
                <a16:creationId xmlns:a16="http://schemas.microsoft.com/office/drawing/2014/main" id="{81C5A608-B61C-B34B-7899-01AB35684C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94DB9F4-E8FD-9B65-D6CD-DF24B0241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223580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ory To His Name_169_v1001">
            <a:extLst>
              <a:ext uri="{FF2B5EF4-FFF2-40B4-BE49-F238E27FC236}">
                <a16:creationId xmlns:a16="http://schemas.microsoft.com/office/drawing/2014/main" id="{2B704766-62BF-F2F5-00BE-8EE7907CD7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Glory To His Name</a:t>
            </a:r>
          </a:p>
        </p:txBody>
      </p:sp>
    </p:spTree>
    <p:extLst>
      <p:ext uri="{BB962C8B-B14F-4D97-AF65-F5344CB8AC3E}">
        <p14:creationId xmlns:p14="http://schemas.microsoft.com/office/powerpoint/2010/main" val="352424731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ory To His Name_169_v1002">
            <a:extLst>
              <a:ext uri="{FF2B5EF4-FFF2-40B4-BE49-F238E27FC236}">
                <a16:creationId xmlns:a16="http://schemas.microsoft.com/office/drawing/2014/main" id="{017174F9-83CF-A776-CF1E-3AF9FCD0BE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24453431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ory To His Name_169_vC001">
            <a:extLst>
              <a:ext uri="{FF2B5EF4-FFF2-40B4-BE49-F238E27FC236}">
                <a16:creationId xmlns:a16="http://schemas.microsoft.com/office/drawing/2014/main" id="{75AFD3EC-C531-A411-74CC-17D7B83892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A4A830D-2068-31DF-4A3B-9E842A147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6719692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ory To His Name_169_vC002">
            <a:extLst>
              <a:ext uri="{FF2B5EF4-FFF2-40B4-BE49-F238E27FC236}">
                <a16:creationId xmlns:a16="http://schemas.microsoft.com/office/drawing/2014/main" id="{5137D1CE-8C1D-6B20-182E-2203030C00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035C3E5-53E9-3BAF-F6FC-BE364A9B2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82763976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ory To His Name_169_v2001">
            <a:extLst>
              <a:ext uri="{FF2B5EF4-FFF2-40B4-BE49-F238E27FC236}">
                <a16:creationId xmlns:a16="http://schemas.microsoft.com/office/drawing/2014/main" id="{BAB45402-AB3C-C5E8-42B2-8F763D318D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7A0CBFB-17C9-FD14-4A7F-009F3D0D9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Glory To His Name</a:t>
            </a:r>
          </a:p>
        </p:txBody>
      </p:sp>
    </p:spTree>
    <p:extLst>
      <p:ext uri="{BB962C8B-B14F-4D97-AF65-F5344CB8AC3E}">
        <p14:creationId xmlns:p14="http://schemas.microsoft.com/office/powerpoint/2010/main" val="14072347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ory To His Name_169_v2002">
            <a:extLst>
              <a:ext uri="{FF2B5EF4-FFF2-40B4-BE49-F238E27FC236}">
                <a16:creationId xmlns:a16="http://schemas.microsoft.com/office/drawing/2014/main" id="{5BABB37D-817D-FD5D-9196-F5C58A3F43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E6C2C75-0300-2980-5F2D-03562CAB9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96151025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ory To His Name_169_vC001">
            <a:extLst>
              <a:ext uri="{FF2B5EF4-FFF2-40B4-BE49-F238E27FC236}">
                <a16:creationId xmlns:a16="http://schemas.microsoft.com/office/drawing/2014/main" id="{4652356F-E73F-2FE0-F766-E92E7223EA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7683C20-E71A-6011-E6C5-107119D9C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30229780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ory To His Name_169_vC002">
            <a:extLst>
              <a:ext uri="{FF2B5EF4-FFF2-40B4-BE49-F238E27FC236}">
                <a16:creationId xmlns:a16="http://schemas.microsoft.com/office/drawing/2014/main" id="{42F64AC3-A34E-67AF-F289-66A013640B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BDAE0A0-43D5-8266-EA16-5D970F3CF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57394242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126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2025-02-25T21:33:59Z</dcterms:modified>
  <cp:category>PDHymns</cp:category>
</cp:coreProperties>
</file>