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Give Me Thy Heart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/C 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917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8518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Eliza E. Hewitt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3001">
            <a:extLst>
              <a:ext uri="{FF2B5EF4-FFF2-40B4-BE49-F238E27FC236}">
                <a16:creationId xmlns:a16="http://schemas.microsoft.com/office/drawing/2014/main" id="{FA10737C-F2D2-37A6-5B0D-F7E12ADDD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0659A9-50C3-3744-B933-54551CC3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Give Me Thy Heart</a:t>
            </a:r>
          </a:p>
        </p:txBody>
      </p:sp>
    </p:spTree>
    <p:extLst>
      <p:ext uri="{BB962C8B-B14F-4D97-AF65-F5344CB8AC3E}">
        <p14:creationId xmlns:p14="http://schemas.microsoft.com/office/powerpoint/2010/main" val="11249938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3002">
            <a:extLst>
              <a:ext uri="{FF2B5EF4-FFF2-40B4-BE49-F238E27FC236}">
                <a16:creationId xmlns:a16="http://schemas.microsoft.com/office/drawing/2014/main" id="{2725B16E-2510-8C95-CCF7-FA847A940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E826CA-C3ED-AC53-0273-BB549EB1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322497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1">
            <a:extLst>
              <a:ext uri="{FF2B5EF4-FFF2-40B4-BE49-F238E27FC236}">
                <a16:creationId xmlns:a16="http://schemas.microsoft.com/office/drawing/2014/main" id="{5B129E44-5555-EDC1-B74A-766860F34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B43B7E-97BC-E6BB-5C75-03B94372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488986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2">
            <a:extLst>
              <a:ext uri="{FF2B5EF4-FFF2-40B4-BE49-F238E27FC236}">
                <a16:creationId xmlns:a16="http://schemas.microsoft.com/office/drawing/2014/main" id="{887EDAC0-F7AE-4BC7-6CB4-92BCAA099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F6F1D9-5F7D-1D58-60DB-7EFAE62A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1014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1001">
            <a:extLst>
              <a:ext uri="{FF2B5EF4-FFF2-40B4-BE49-F238E27FC236}">
                <a16:creationId xmlns:a16="http://schemas.microsoft.com/office/drawing/2014/main" id="{1D7E6EF3-2BB5-EEB1-138D-D645ACB88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Give Me Thy Heart</a:t>
            </a:r>
          </a:p>
        </p:txBody>
      </p:sp>
    </p:spTree>
    <p:extLst>
      <p:ext uri="{BB962C8B-B14F-4D97-AF65-F5344CB8AC3E}">
        <p14:creationId xmlns:p14="http://schemas.microsoft.com/office/powerpoint/2010/main" val="28155376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1002">
            <a:extLst>
              <a:ext uri="{FF2B5EF4-FFF2-40B4-BE49-F238E27FC236}">
                <a16:creationId xmlns:a16="http://schemas.microsoft.com/office/drawing/2014/main" id="{CBD95EEF-9EC9-795A-5535-A0205C8C1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496732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1">
            <a:extLst>
              <a:ext uri="{FF2B5EF4-FFF2-40B4-BE49-F238E27FC236}">
                <a16:creationId xmlns:a16="http://schemas.microsoft.com/office/drawing/2014/main" id="{EB45E5B7-A066-A7E5-21E2-5F791FEBB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8B9303-CCBF-979D-42ED-C352E9F2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10399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2">
            <a:extLst>
              <a:ext uri="{FF2B5EF4-FFF2-40B4-BE49-F238E27FC236}">
                <a16:creationId xmlns:a16="http://schemas.microsoft.com/office/drawing/2014/main" id="{B4008222-264E-337B-EF2F-C7EFC7D89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83D5F7-7D3E-EEC9-EA31-BB035DF4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257208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2001">
            <a:extLst>
              <a:ext uri="{FF2B5EF4-FFF2-40B4-BE49-F238E27FC236}">
                <a16:creationId xmlns:a16="http://schemas.microsoft.com/office/drawing/2014/main" id="{D29C20FE-A21C-441C-8E53-575BDF5CF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39F195-7EF7-FFF5-2DEA-AC09B795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Give Me Thy Heart</a:t>
            </a:r>
          </a:p>
        </p:txBody>
      </p:sp>
    </p:spTree>
    <p:extLst>
      <p:ext uri="{BB962C8B-B14F-4D97-AF65-F5344CB8AC3E}">
        <p14:creationId xmlns:p14="http://schemas.microsoft.com/office/powerpoint/2010/main" val="8631684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2002">
            <a:extLst>
              <a:ext uri="{FF2B5EF4-FFF2-40B4-BE49-F238E27FC236}">
                <a16:creationId xmlns:a16="http://schemas.microsoft.com/office/drawing/2014/main" id="{587AA766-A1AE-B765-E2F4-AF9C691AA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1D1F8B-86D6-8207-49C6-8F1FB128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5297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1">
            <a:extLst>
              <a:ext uri="{FF2B5EF4-FFF2-40B4-BE49-F238E27FC236}">
                <a16:creationId xmlns:a16="http://schemas.microsoft.com/office/drawing/2014/main" id="{45712100-5704-273E-1594-24B6C0080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3177EB-5E82-B31E-BC90-D3CD5FE1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02475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y Heart_169_arr1_vC002">
            <a:extLst>
              <a:ext uri="{FF2B5EF4-FFF2-40B4-BE49-F238E27FC236}">
                <a16:creationId xmlns:a16="http://schemas.microsoft.com/office/drawing/2014/main" id="{2B1C9BB1-C213-ABB9-2F66-8C481E6D8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201FD7-DEBF-6A4C-94F5-391458F1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677431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2025-02-24T16:17:59Z</dcterms:modified>
  <cp:category>PDHymns</cp:category>
</cp:coreProperties>
</file>