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Flee As A Bird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IN DOMINO CONFIDO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1162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Em(G)/E - 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2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974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2131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S. Dana (1842)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Spanish Air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2004">
            <a:extLst>
              <a:ext uri="{FF2B5EF4-FFF2-40B4-BE49-F238E27FC236}">
                <a16:creationId xmlns:a16="http://schemas.microsoft.com/office/drawing/2014/main" id="{8DF334EB-9C26-7EBB-68E6-3D9FF97D82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A700EB-3965-6837-8B1F-6F1CE452A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548484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2005">
            <a:extLst>
              <a:ext uri="{FF2B5EF4-FFF2-40B4-BE49-F238E27FC236}">
                <a16:creationId xmlns:a16="http://schemas.microsoft.com/office/drawing/2014/main" id="{52C96AF4-EF9A-E8DB-940C-F43ED9B64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640F54-1059-D23A-E56E-DD0B79D2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8578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1001">
            <a:extLst>
              <a:ext uri="{FF2B5EF4-FFF2-40B4-BE49-F238E27FC236}">
                <a16:creationId xmlns:a16="http://schemas.microsoft.com/office/drawing/2014/main" id="{0049594C-8547-AA8E-0C97-5FD9245BF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Flee As A Bird</a:t>
            </a:r>
          </a:p>
        </p:txBody>
      </p:sp>
    </p:spTree>
    <p:extLst>
      <p:ext uri="{BB962C8B-B14F-4D97-AF65-F5344CB8AC3E}">
        <p14:creationId xmlns:p14="http://schemas.microsoft.com/office/powerpoint/2010/main" val="18030402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1002">
            <a:extLst>
              <a:ext uri="{FF2B5EF4-FFF2-40B4-BE49-F238E27FC236}">
                <a16:creationId xmlns:a16="http://schemas.microsoft.com/office/drawing/2014/main" id="{0C4AC8AC-A129-E8B0-6ABE-59A95C125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675FD3-04FF-741C-7982-80C212CA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527536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1003">
            <a:extLst>
              <a:ext uri="{FF2B5EF4-FFF2-40B4-BE49-F238E27FC236}">
                <a16:creationId xmlns:a16="http://schemas.microsoft.com/office/drawing/2014/main" id="{7B20154F-20B8-3201-D25B-4516E6B45E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E440B4-381B-9927-2430-3CF451C1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983601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1004">
            <a:extLst>
              <a:ext uri="{FF2B5EF4-FFF2-40B4-BE49-F238E27FC236}">
                <a16:creationId xmlns:a16="http://schemas.microsoft.com/office/drawing/2014/main" id="{C1E27A56-0174-52D0-260B-027F9FFDF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6AAFB9-1899-0466-2352-D26571FB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812286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1005">
            <a:extLst>
              <a:ext uri="{FF2B5EF4-FFF2-40B4-BE49-F238E27FC236}">
                <a16:creationId xmlns:a16="http://schemas.microsoft.com/office/drawing/2014/main" id="{889C53FC-8928-6B27-12AB-4E151C253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83C275-B7B5-74E8-0F76-BF50F257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349650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2001">
            <a:extLst>
              <a:ext uri="{FF2B5EF4-FFF2-40B4-BE49-F238E27FC236}">
                <a16:creationId xmlns:a16="http://schemas.microsoft.com/office/drawing/2014/main" id="{C0223420-FD31-6591-5121-BF040711D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3BD8C2-95CC-3DE2-D927-37EA0DF4A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Flee As A Bird</a:t>
            </a:r>
          </a:p>
        </p:txBody>
      </p:sp>
    </p:spTree>
    <p:extLst>
      <p:ext uri="{BB962C8B-B14F-4D97-AF65-F5344CB8AC3E}">
        <p14:creationId xmlns:p14="http://schemas.microsoft.com/office/powerpoint/2010/main" val="8284916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2002">
            <a:extLst>
              <a:ext uri="{FF2B5EF4-FFF2-40B4-BE49-F238E27FC236}">
                <a16:creationId xmlns:a16="http://schemas.microsoft.com/office/drawing/2014/main" id="{0C06C676-C401-C2A0-6222-047B996B03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9B0D7C-A9EA-E266-9F69-805CBA9C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345439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e as a Bird_169_v2003">
            <a:extLst>
              <a:ext uri="{FF2B5EF4-FFF2-40B4-BE49-F238E27FC236}">
                <a16:creationId xmlns:a16="http://schemas.microsoft.com/office/drawing/2014/main" id="{E0B4D3FF-D370-B99C-40A7-FCDB2ECF5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39FBE5-BAEE-1841-8BB3-F1B8229D7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005694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2025-02-22T17:54:27Z</dcterms:modified>
  <cp:category>PDHymns</cp:category>
</cp:coreProperties>
</file>