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Faith Is The Victory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622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8355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H. Yates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Ira D. Sankey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4">
            <a:extLst>
              <a:ext uri="{FF2B5EF4-FFF2-40B4-BE49-F238E27FC236}">
                <a16:creationId xmlns:a16="http://schemas.microsoft.com/office/drawing/2014/main" id="{C1786901-299F-EA4B-1964-FB1CA9800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19919-6852-200E-AB45-96DF178E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40645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BEA512-7104-FF3B-BF9C-E66B9648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EA542A-047A-B998-77F7-AC70CAE3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423950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735076-727E-DDF8-E27F-0F2C687A4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963C76-D25A-3401-44FF-5F9AD179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4950099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2">
            <a:extLst>
              <a:ext uri="{FF2B5EF4-FFF2-40B4-BE49-F238E27FC236}">
                <a16:creationId xmlns:a16="http://schemas.microsoft.com/office/drawing/2014/main" id="{0D10E810-E396-46C8-9A51-BB27DE6F9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D954D-03E1-C068-7F33-1CB1F53E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154308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3">
            <a:extLst>
              <a:ext uri="{FF2B5EF4-FFF2-40B4-BE49-F238E27FC236}">
                <a16:creationId xmlns:a16="http://schemas.microsoft.com/office/drawing/2014/main" id="{6B78E233-F80F-A46F-F47C-34FC56465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45E50D-B745-98FD-AE18-197E7B21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712473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4">
            <a:extLst>
              <a:ext uri="{FF2B5EF4-FFF2-40B4-BE49-F238E27FC236}">
                <a16:creationId xmlns:a16="http://schemas.microsoft.com/office/drawing/2014/main" id="{73C36587-9314-1867-E7E1-62E408F37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CFD317-720A-A40B-C96A-8D6DE71E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425274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E164B9-E02F-DB80-BA0A-AEC1541D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C5F25D-AFE5-9138-7BC4-9FD6F04C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6257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1">
            <a:extLst>
              <a:ext uri="{FF2B5EF4-FFF2-40B4-BE49-F238E27FC236}">
                <a16:creationId xmlns:a16="http://schemas.microsoft.com/office/drawing/2014/main" id="{96CC19C4-435B-7C3B-5CFD-F4AED970A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15378090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2">
            <a:extLst>
              <a:ext uri="{FF2B5EF4-FFF2-40B4-BE49-F238E27FC236}">
                <a16:creationId xmlns:a16="http://schemas.microsoft.com/office/drawing/2014/main" id="{08FC7866-E554-47B1-1B40-50BFC25CD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415681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3">
            <a:extLst>
              <a:ext uri="{FF2B5EF4-FFF2-40B4-BE49-F238E27FC236}">
                <a16:creationId xmlns:a16="http://schemas.microsoft.com/office/drawing/2014/main" id="{F101C64F-4DB3-FC62-C54C-C65FF87DF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A52114-BA36-B46B-7903-4C906C10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267074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4">
            <a:extLst>
              <a:ext uri="{FF2B5EF4-FFF2-40B4-BE49-F238E27FC236}">
                <a16:creationId xmlns:a16="http://schemas.microsoft.com/office/drawing/2014/main" id="{59A576C4-91AF-B65C-67C5-B46DED178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D8B557-C039-235B-213B-61D49CE3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92383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1B94F-CC93-C32D-9B05-B6A60C3C3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79B2B6-C753-9023-BCED-2A633964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808823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1">
            <a:extLst>
              <a:ext uri="{FF2B5EF4-FFF2-40B4-BE49-F238E27FC236}">
                <a16:creationId xmlns:a16="http://schemas.microsoft.com/office/drawing/2014/main" id="{33BB1D3B-501D-E77A-81D0-8A10C6AD7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5D17DD-FFEC-7073-2C32-97319954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41248441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2">
            <a:extLst>
              <a:ext uri="{FF2B5EF4-FFF2-40B4-BE49-F238E27FC236}">
                <a16:creationId xmlns:a16="http://schemas.microsoft.com/office/drawing/2014/main" id="{72C65D7F-D7A3-B61B-20F4-F99147AA8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605303-7ED7-5129-8F57-9406856D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214129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3">
            <a:extLst>
              <a:ext uri="{FF2B5EF4-FFF2-40B4-BE49-F238E27FC236}">
                <a16:creationId xmlns:a16="http://schemas.microsoft.com/office/drawing/2014/main" id="{7726E07A-6E6C-ACFF-4499-EE54E9FD6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155F41-86D8-FFBB-FB2E-5730A40F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228314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116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2025-03-11T00:24:06Z</dcterms:modified>
  <cp:category>PDHymns</cp:category>
</cp:coreProperties>
</file>