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Does Jesus Care?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799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6/8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D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/A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914691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Frank E. Graeff (1901)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J. Lincoln Hall (1901)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B5BDFA-95D6-ABB1-C5A6-E40B6B6E7A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2EC20C9-05B6-A542-3E4D-0AF1AC0EE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Does Jesus Care?</a:t>
            </a:r>
          </a:p>
        </p:txBody>
      </p:sp>
    </p:spTree>
    <p:extLst>
      <p:ext uri="{BB962C8B-B14F-4D97-AF65-F5344CB8AC3E}">
        <p14:creationId xmlns:p14="http://schemas.microsoft.com/office/powerpoint/2010/main" val="428249791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es Jesus Care_169_v4of4002">
            <a:extLst>
              <a:ext uri="{FF2B5EF4-FFF2-40B4-BE49-F238E27FC236}">
                <a16:creationId xmlns:a16="http://schemas.microsoft.com/office/drawing/2014/main" id="{558B615F-B452-E99C-A5AC-7C36FE44D0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25CFD55-5FAB-2406-9015-D8631616E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54915607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es Jesus Care_169_vC001">
            <a:extLst>
              <a:ext uri="{FF2B5EF4-FFF2-40B4-BE49-F238E27FC236}">
                <a16:creationId xmlns:a16="http://schemas.microsoft.com/office/drawing/2014/main" id="{3D3D2DDB-EA13-DE66-1ADA-C44DDFA194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CF8CFE7-D4CF-2C98-6F56-481FD3D5D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49943579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F787BB-3A37-F59B-4BB7-7BFE4B66F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39F35BA-FBDC-BA1B-4DA1-24173C0FC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291477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es Jesus Care_169_v1001">
            <a:extLst>
              <a:ext uri="{FF2B5EF4-FFF2-40B4-BE49-F238E27FC236}">
                <a16:creationId xmlns:a16="http://schemas.microsoft.com/office/drawing/2014/main" id="{24570558-593C-ECCE-3BFC-2999D287D4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Does Jesus Care?</a:t>
            </a:r>
          </a:p>
        </p:txBody>
      </p:sp>
    </p:spTree>
    <p:extLst>
      <p:ext uri="{BB962C8B-B14F-4D97-AF65-F5344CB8AC3E}">
        <p14:creationId xmlns:p14="http://schemas.microsoft.com/office/powerpoint/2010/main" val="335458741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es Jesus Care_169_v1002">
            <a:extLst>
              <a:ext uri="{FF2B5EF4-FFF2-40B4-BE49-F238E27FC236}">
                <a16:creationId xmlns:a16="http://schemas.microsoft.com/office/drawing/2014/main" id="{DE7C18E9-0856-CEC1-8E86-2385D18ED8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05616338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es Jesus Care_169_vC001">
            <a:extLst>
              <a:ext uri="{FF2B5EF4-FFF2-40B4-BE49-F238E27FC236}">
                <a16:creationId xmlns:a16="http://schemas.microsoft.com/office/drawing/2014/main" id="{863366B0-1625-B3C4-D425-30880C8EA4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FF6EFBA-8C75-9215-4A1F-5CC78DDBA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8281599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AF1B38-C08F-1914-B5D7-AFBA6A184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66B2238-EC0D-5A79-0BB5-B16A9042B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88711147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es Jesus Care_169_v2001">
            <a:extLst>
              <a:ext uri="{FF2B5EF4-FFF2-40B4-BE49-F238E27FC236}">
                <a16:creationId xmlns:a16="http://schemas.microsoft.com/office/drawing/2014/main" id="{18EA4222-05EC-1DA4-2082-1EE27CFEBA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C3313A0-5AE3-2228-2281-FAD9ED7AC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Does Jesus Care?</a:t>
            </a:r>
          </a:p>
        </p:txBody>
      </p:sp>
    </p:spTree>
    <p:extLst>
      <p:ext uri="{BB962C8B-B14F-4D97-AF65-F5344CB8AC3E}">
        <p14:creationId xmlns:p14="http://schemas.microsoft.com/office/powerpoint/2010/main" val="214352943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es Jesus Care_169_v2002">
            <a:extLst>
              <a:ext uri="{FF2B5EF4-FFF2-40B4-BE49-F238E27FC236}">
                <a16:creationId xmlns:a16="http://schemas.microsoft.com/office/drawing/2014/main" id="{55E93C69-B7CB-F558-814B-26F421EC38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48703F7-3353-7384-D992-0A0F0A28A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63970109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es Jesus Care_169_vC001">
            <a:extLst>
              <a:ext uri="{FF2B5EF4-FFF2-40B4-BE49-F238E27FC236}">
                <a16:creationId xmlns:a16="http://schemas.microsoft.com/office/drawing/2014/main" id="{CE7085AB-721F-6D8C-40B4-AA82EA5911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0E360E8-7924-C47D-CA72-F837054BD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68678187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3BB79B-D552-FA63-CA0F-E5552CD03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162603F-17BE-70C5-8BD9-E6EE3C9E0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70681293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107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2025-03-11T00:15:36Z</dcterms:modified>
  <cp:category>PDHymns</cp:category>
</cp:coreProperties>
</file>