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Day Is Dying In The West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9259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2420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Mary A. Lathbury (1877 &amp; 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F. Sherwin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3001">
            <a:extLst>
              <a:ext uri="{FF2B5EF4-FFF2-40B4-BE49-F238E27FC236}">
                <a16:creationId xmlns:a16="http://schemas.microsoft.com/office/drawing/2014/main" id="{B9217FE4-7B91-363F-E9F0-4D69CF3CF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8449FB-8559-8AE2-2EF6-5ED593BD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Day Is Dying In The West</a:t>
            </a:r>
          </a:p>
        </p:txBody>
      </p:sp>
    </p:spTree>
    <p:extLst>
      <p:ext uri="{BB962C8B-B14F-4D97-AF65-F5344CB8AC3E}">
        <p14:creationId xmlns:p14="http://schemas.microsoft.com/office/powerpoint/2010/main" val="25511320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3002">
            <a:extLst>
              <a:ext uri="{FF2B5EF4-FFF2-40B4-BE49-F238E27FC236}">
                <a16:creationId xmlns:a16="http://schemas.microsoft.com/office/drawing/2014/main" id="{D7265433-AC03-DAB0-6889-D3F752AE7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36389D-8D29-6EE8-067E-F05A8C4FF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330167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C001">
            <a:extLst>
              <a:ext uri="{FF2B5EF4-FFF2-40B4-BE49-F238E27FC236}">
                <a16:creationId xmlns:a16="http://schemas.microsoft.com/office/drawing/2014/main" id="{F26E59BC-3843-54F8-C6EA-80DE6420F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2A1CA3-BE76-2579-269A-0799C0FE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6857275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C002">
            <a:extLst>
              <a:ext uri="{FF2B5EF4-FFF2-40B4-BE49-F238E27FC236}">
                <a16:creationId xmlns:a16="http://schemas.microsoft.com/office/drawing/2014/main" id="{A0F6CB55-61A7-BE5F-22C1-83A4A41EC0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9DC4C2-067D-23CE-D709-277716185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0683150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4001">
            <a:extLst>
              <a:ext uri="{FF2B5EF4-FFF2-40B4-BE49-F238E27FC236}">
                <a16:creationId xmlns:a16="http://schemas.microsoft.com/office/drawing/2014/main" id="{77FC5F98-7C68-6972-958E-4D136514A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8C8197-AA47-0AA1-5AF8-2BDBDF4D1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Day Is Dying In The West</a:t>
            </a:r>
          </a:p>
        </p:txBody>
      </p:sp>
    </p:spTree>
    <p:extLst>
      <p:ext uri="{BB962C8B-B14F-4D97-AF65-F5344CB8AC3E}">
        <p14:creationId xmlns:p14="http://schemas.microsoft.com/office/powerpoint/2010/main" val="20818131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4002">
            <a:extLst>
              <a:ext uri="{FF2B5EF4-FFF2-40B4-BE49-F238E27FC236}">
                <a16:creationId xmlns:a16="http://schemas.microsoft.com/office/drawing/2014/main" id="{0BAEA605-A9B3-E51B-8DB8-4A28BB6E8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8DC67E-60ED-CF7F-7124-6C4B5D45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720874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C001">
            <a:extLst>
              <a:ext uri="{FF2B5EF4-FFF2-40B4-BE49-F238E27FC236}">
                <a16:creationId xmlns:a16="http://schemas.microsoft.com/office/drawing/2014/main" id="{CDD6AC0F-2AD6-53AA-FEEB-1A3EE64136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9D51A7-5103-20A8-F55A-F50018C08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3749707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C002">
            <a:extLst>
              <a:ext uri="{FF2B5EF4-FFF2-40B4-BE49-F238E27FC236}">
                <a16:creationId xmlns:a16="http://schemas.microsoft.com/office/drawing/2014/main" id="{2B105B73-3B41-08D9-43FD-C40CDE1556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8CFBABAC-C184-177C-4D6E-71B041A6F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533045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1001">
            <a:extLst>
              <a:ext uri="{FF2B5EF4-FFF2-40B4-BE49-F238E27FC236}">
                <a16:creationId xmlns:a16="http://schemas.microsoft.com/office/drawing/2014/main" id="{5BF6C85F-1688-252F-7ADD-0EDC9CD58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Day Is Dying In The West</a:t>
            </a:r>
          </a:p>
        </p:txBody>
      </p:sp>
    </p:spTree>
    <p:extLst>
      <p:ext uri="{BB962C8B-B14F-4D97-AF65-F5344CB8AC3E}">
        <p14:creationId xmlns:p14="http://schemas.microsoft.com/office/powerpoint/2010/main" val="21736552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1002">
            <a:extLst>
              <a:ext uri="{FF2B5EF4-FFF2-40B4-BE49-F238E27FC236}">
                <a16:creationId xmlns:a16="http://schemas.microsoft.com/office/drawing/2014/main" id="{314A90AD-EE56-F31C-9C71-1990CFE9D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9C3D85-C643-DCD0-D046-9882A342B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283549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C001">
            <a:extLst>
              <a:ext uri="{FF2B5EF4-FFF2-40B4-BE49-F238E27FC236}">
                <a16:creationId xmlns:a16="http://schemas.microsoft.com/office/drawing/2014/main" id="{A379881B-9727-D984-C761-18DBB3EBD1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7D8D1E-B368-F669-D07E-E97CB5E85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644423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C002">
            <a:extLst>
              <a:ext uri="{FF2B5EF4-FFF2-40B4-BE49-F238E27FC236}">
                <a16:creationId xmlns:a16="http://schemas.microsoft.com/office/drawing/2014/main" id="{F5FF67D6-5D26-5CCF-B07A-B58D523F5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6BBC65-1095-9A4F-518E-80F09B2B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914053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2001">
            <a:extLst>
              <a:ext uri="{FF2B5EF4-FFF2-40B4-BE49-F238E27FC236}">
                <a16:creationId xmlns:a16="http://schemas.microsoft.com/office/drawing/2014/main" id="{C52F973E-D2B5-4C69-563F-AB007D511C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B817CD-C0A8-1AF1-50BB-75BF3FA91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Day Is Dying In The West</a:t>
            </a:r>
          </a:p>
        </p:txBody>
      </p:sp>
    </p:spTree>
    <p:extLst>
      <p:ext uri="{BB962C8B-B14F-4D97-AF65-F5344CB8AC3E}">
        <p14:creationId xmlns:p14="http://schemas.microsoft.com/office/powerpoint/2010/main" val="11691536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2002">
            <a:extLst>
              <a:ext uri="{FF2B5EF4-FFF2-40B4-BE49-F238E27FC236}">
                <a16:creationId xmlns:a16="http://schemas.microsoft.com/office/drawing/2014/main" id="{AB35B77F-7F1C-68FE-6B51-348B43CB2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DF7816-A8CE-E6A7-B88F-5976372B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461660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C001">
            <a:extLst>
              <a:ext uri="{FF2B5EF4-FFF2-40B4-BE49-F238E27FC236}">
                <a16:creationId xmlns:a16="http://schemas.microsoft.com/office/drawing/2014/main" id="{1F37391B-79ED-AE25-DD2E-A9C19F6908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6121AF-B651-32D0-4DD4-491912862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790277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Is Dying In The West_169_vC002">
            <a:extLst>
              <a:ext uri="{FF2B5EF4-FFF2-40B4-BE49-F238E27FC236}">
                <a16:creationId xmlns:a16="http://schemas.microsoft.com/office/drawing/2014/main" id="{25EFA30D-573C-9EA2-0592-2835E7E32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4D35DC-208B-4CFE-98C8-455F65498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268137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136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2025-02-18T23:51:03Z</dcterms:modified>
  <cp:category>PDHymns</cp:category>
</cp:coreProperties>
</file>