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Day By Day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BLOTT EN DAG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10.9.10.9.D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E/G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3454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77506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Carolina Sandell Berg, 1865, Tr. Andrew Skoog, 1921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Oscar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Ahnfelt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, 1872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3001">
            <a:extLst>
              <a:ext uri="{FF2B5EF4-FFF2-40B4-BE49-F238E27FC236}">
                <a16:creationId xmlns:a16="http://schemas.microsoft.com/office/drawing/2014/main" id="{D56FB831-890F-BE1A-1107-68D0921E3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63D22C-7D95-6E9F-1274-75D518392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Day By Day</a:t>
            </a:r>
          </a:p>
        </p:txBody>
      </p:sp>
    </p:spTree>
    <p:extLst>
      <p:ext uri="{BB962C8B-B14F-4D97-AF65-F5344CB8AC3E}">
        <p14:creationId xmlns:p14="http://schemas.microsoft.com/office/powerpoint/2010/main" val="9338077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3002">
            <a:extLst>
              <a:ext uri="{FF2B5EF4-FFF2-40B4-BE49-F238E27FC236}">
                <a16:creationId xmlns:a16="http://schemas.microsoft.com/office/drawing/2014/main" id="{7B3C4700-E709-306B-7779-BA5914A035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2D5C73-5CEE-20FD-F0F9-E854926E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728382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3003">
            <a:extLst>
              <a:ext uri="{FF2B5EF4-FFF2-40B4-BE49-F238E27FC236}">
                <a16:creationId xmlns:a16="http://schemas.microsoft.com/office/drawing/2014/main" id="{48CAAA2F-523B-A341-7A35-D41F2F5E1B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B66F1E-1BF1-8375-9DC6-9815F6C9C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698685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3004">
            <a:extLst>
              <a:ext uri="{FF2B5EF4-FFF2-40B4-BE49-F238E27FC236}">
                <a16:creationId xmlns:a16="http://schemas.microsoft.com/office/drawing/2014/main" id="{6989AC83-8FF2-70F7-817B-069DF3E000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15B648-3285-68FC-5230-A862F657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5256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1001">
            <a:extLst>
              <a:ext uri="{FF2B5EF4-FFF2-40B4-BE49-F238E27FC236}">
                <a16:creationId xmlns:a16="http://schemas.microsoft.com/office/drawing/2014/main" id="{91D2DEFD-7808-FCD9-975B-53C4797DCA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Day By Day</a:t>
            </a:r>
          </a:p>
        </p:txBody>
      </p:sp>
    </p:spTree>
    <p:extLst>
      <p:ext uri="{BB962C8B-B14F-4D97-AF65-F5344CB8AC3E}">
        <p14:creationId xmlns:p14="http://schemas.microsoft.com/office/powerpoint/2010/main" val="35494208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1002">
            <a:extLst>
              <a:ext uri="{FF2B5EF4-FFF2-40B4-BE49-F238E27FC236}">
                <a16:creationId xmlns:a16="http://schemas.microsoft.com/office/drawing/2014/main" id="{60CD6B8E-3C44-1CB4-BA95-CB941B5685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443761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1003">
            <a:extLst>
              <a:ext uri="{FF2B5EF4-FFF2-40B4-BE49-F238E27FC236}">
                <a16:creationId xmlns:a16="http://schemas.microsoft.com/office/drawing/2014/main" id="{F225C5B2-7D0B-C596-C468-4D3B46F5C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80E7AA-AE1E-EFAE-C2B6-0C6D25FA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6867948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1004">
            <a:extLst>
              <a:ext uri="{FF2B5EF4-FFF2-40B4-BE49-F238E27FC236}">
                <a16:creationId xmlns:a16="http://schemas.microsoft.com/office/drawing/2014/main" id="{4F9B2D42-15EB-BBE5-3F0A-A979ACF6C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18D8C3-FAA9-7782-0AE8-6CCCFA12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585366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2001">
            <a:extLst>
              <a:ext uri="{FF2B5EF4-FFF2-40B4-BE49-F238E27FC236}">
                <a16:creationId xmlns:a16="http://schemas.microsoft.com/office/drawing/2014/main" id="{C4935769-018D-9D4B-D09C-7A258B7D51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B25A3A-2E98-B1E7-FFF1-2A0BEB687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Day By Day</a:t>
            </a:r>
          </a:p>
        </p:txBody>
      </p:sp>
    </p:spTree>
    <p:extLst>
      <p:ext uri="{BB962C8B-B14F-4D97-AF65-F5344CB8AC3E}">
        <p14:creationId xmlns:p14="http://schemas.microsoft.com/office/powerpoint/2010/main" val="1605026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2002">
            <a:extLst>
              <a:ext uri="{FF2B5EF4-FFF2-40B4-BE49-F238E27FC236}">
                <a16:creationId xmlns:a16="http://schemas.microsoft.com/office/drawing/2014/main" id="{D6B8E401-16F1-D08C-2243-79C66A016D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434CBA-D6EB-B322-CD9C-EC17F366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477449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2003">
            <a:extLst>
              <a:ext uri="{FF2B5EF4-FFF2-40B4-BE49-F238E27FC236}">
                <a16:creationId xmlns:a16="http://schemas.microsoft.com/office/drawing/2014/main" id="{A7B8A90B-53EC-B3D1-1F76-D286E17C9D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6AEE8A-7E0F-DFBF-4A9C-EFADE8DB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082313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y By Day_169_v2004">
            <a:extLst>
              <a:ext uri="{FF2B5EF4-FFF2-40B4-BE49-F238E27FC236}">
                <a16:creationId xmlns:a16="http://schemas.microsoft.com/office/drawing/2014/main" id="{AD1A9CCA-DA42-3A5F-2013-B937AE58DC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88A2A6CB-8221-D7AA-A9E3-1D71FAF4C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5871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110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2025-02-18T23:28:27Z</dcterms:modified>
  <cp:category>PDHymns</cp:category>
</cp:coreProperties>
</file>