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Count Your Blessings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2/4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97684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3353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Johnson Oatman, Jr.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Edwin O.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Excell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F16E85-D5B1-FB1A-6724-11BBEE2B2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9ABCE8-E228-4146-AB40-A30066262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Count Your Blessings</a:t>
            </a:r>
          </a:p>
        </p:txBody>
      </p:sp>
    </p:spTree>
    <p:extLst>
      <p:ext uri="{BB962C8B-B14F-4D97-AF65-F5344CB8AC3E}">
        <p14:creationId xmlns:p14="http://schemas.microsoft.com/office/powerpoint/2010/main" val="417783158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82D4AE-B37D-E371-4367-ABEE02045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09D7E6-0308-3ABE-2575-082F6A921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3558175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9A343-9376-DC69-43C2-4D63019BB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41ADDF5-8F26-743A-5F94-A611C89EB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4116052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076D8D-4890-2E9F-7ECC-6EDD58EA7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35A5F3-CA58-4E77-AFE3-527D7A517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45204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28D8D6-F2ED-5CDB-B4A9-1FAF7B272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3CF6B8-FAC7-1A59-81C5-B902877D8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Count Your Blessings</a:t>
            </a:r>
          </a:p>
        </p:txBody>
      </p:sp>
    </p:spTree>
    <p:extLst>
      <p:ext uri="{BB962C8B-B14F-4D97-AF65-F5344CB8AC3E}">
        <p14:creationId xmlns:p14="http://schemas.microsoft.com/office/powerpoint/2010/main" val="42747947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1EBAB7-E24E-CABB-FDC0-769BAE704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3887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56D0B0-3A27-FF8E-B53B-7B4E6A55D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2443E54-998E-11A3-79B5-25CC5BE02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729385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86B6A-E272-75B1-7317-613717D48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AFB33F-D5B5-D300-4BEB-943274045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0107353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617109-FEC5-7BEC-2E78-E7BAE5789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048A950-7D7B-2FA8-481B-6ED752C7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Count Your Blessings</a:t>
            </a:r>
          </a:p>
        </p:txBody>
      </p:sp>
    </p:spTree>
    <p:extLst>
      <p:ext uri="{BB962C8B-B14F-4D97-AF65-F5344CB8AC3E}">
        <p14:creationId xmlns:p14="http://schemas.microsoft.com/office/powerpoint/2010/main" val="11315963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AD3D82-5909-EF95-109F-28BEC0B9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D9F99C-7E28-B2D4-40EE-F83EA136E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8602088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225325-4783-4E1F-B84A-AF1F41CF2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ABF9BD-100B-A292-63C5-01D5B098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7913362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C2D738-F3ED-A99B-3326-671E7CB70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49E36D6-7244-DB1B-2510-7D1D0403C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573750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104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2025-03-11T00:08:24Z</dcterms:modified>
  <cp:category>PDHymns</cp:category>
</cp:coreProperties>
</file>