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57" y="392113"/>
            <a:ext cx="9636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Brighten The Corner Where You Are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1405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28094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Ina Duley Ogdon (1913)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(1913)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84027-E193-BC7A-910C-5A7B84F32E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F404CC-F48F-296B-1E9C-EE00288BF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Brighten The Corner Where You Are</a:t>
            </a:r>
          </a:p>
        </p:txBody>
      </p:sp>
    </p:spTree>
    <p:extLst>
      <p:ext uri="{BB962C8B-B14F-4D97-AF65-F5344CB8AC3E}">
        <p14:creationId xmlns:p14="http://schemas.microsoft.com/office/powerpoint/2010/main" val="31561232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E20EEE-D99B-8049-6F74-00BF661AD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BA1EBFA-37BF-069C-9139-F561BCC56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229812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C0D264-9254-914F-3E86-9BAB0DFEC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14E4EF-D0B5-E7BC-379C-CA8A5870E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1084962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F131A4-BAB3-1D01-892C-281327291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611C58-D925-07D7-0368-EF1B8F55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1431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33AD4D-5C83-DEAB-16F3-F7F30348B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Brighten The Corner Where You Are</a:t>
            </a:r>
          </a:p>
        </p:txBody>
      </p:sp>
    </p:spTree>
    <p:extLst>
      <p:ext uri="{BB962C8B-B14F-4D97-AF65-F5344CB8AC3E}">
        <p14:creationId xmlns:p14="http://schemas.microsoft.com/office/powerpoint/2010/main" val="35471395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F57B29-35FE-45C8-1BA5-76F092E77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496863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F04FEB-55CC-F997-4226-31C54F3F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765360-E975-DB57-A2D2-68DC27F55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853292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C1E380-03AD-14E2-1B5C-8E4560847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00CBEC4-1B95-296E-081F-73F5DD8A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524110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A0CC6-88C5-E1F3-EEAF-DF4502257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51AE109-7028-AB50-9700-4D9A73C0C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Brighten The Corner Where You Are</a:t>
            </a:r>
          </a:p>
        </p:txBody>
      </p:sp>
    </p:spTree>
    <p:extLst>
      <p:ext uri="{BB962C8B-B14F-4D97-AF65-F5344CB8AC3E}">
        <p14:creationId xmlns:p14="http://schemas.microsoft.com/office/powerpoint/2010/main" val="90056526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22639D-0309-7143-AFFE-A67D5C422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E64E5C-0526-2ABF-1608-6AFCB824E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440260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86DDE-75E0-331B-6A43-BFBC115E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BF27BCC-C91E-4003-8C4C-55AE15DE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358094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51EA07-EC6B-8A34-D341-97A65DA30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12C528-76F1-74BB-26CA-E7F00EF9A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191841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2025-03-10T23:54:42Z</dcterms:modified>
  <cp:category>PDHymns</cp:category>
</cp:coreProperties>
</file>