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8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Breathe On Me, Breath Of God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TRENTHAM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0346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3501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Edwin Hatch (1878)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Robert Jackson (1888)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1001">
            <a:extLst>
              <a:ext uri="{FF2B5EF4-FFF2-40B4-BE49-F238E27FC236}">
                <a16:creationId xmlns:a16="http://schemas.microsoft.com/office/drawing/2014/main" id="{9398623B-911D-BC20-4A1C-F8D72F1102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31DB332-5708-140D-60B0-2DCCCE871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Breathe On Me, Breath Of God</a:t>
            </a:r>
          </a:p>
        </p:txBody>
      </p:sp>
    </p:spTree>
    <p:extLst>
      <p:ext uri="{BB962C8B-B14F-4D97-AF65-F5344CB8AC3E}">
        <p14:creationId xmlns:p14="http://schemas.microsoft.com/office/powerpoint/2010/main" val="397574871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1002">
            <a:extLst>
              <a:ext uri="{FF2B5EF4-FFF2-40B4-BE49-F238E27FC236}">
                <a16:creationId xmlns:a16="http://schemas.microsoft.com/office/drawing/2014/main" id="{0499827E-6744-8258-8532-9C42B9534D5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83467862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2001">
            <a:extLst>
              <a:ext uri="{FF2B5EF4-FFF2-40B4-BE49-F238E27FC236}">
                <a16:creationId xmlns:a16="http://schemas.microsoft.com/office/drawing/2014/main" id="{389D60C3-3A0C-96D2-EB17-26E2DF18E6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DF5634-CA2E-1BEE-E8D9-6246C4512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Breathe On Me, Breath Of God</a:t>
            </a:r>
          </a:p>
        </p:txBody>
      </p:sp>
    </p:spTree>
    <p:extLst>
      <p:ext uri="{BB962C8B-B14F-4D97-AF65-F5344CB8AC3E}">
        <p14:creationId xmlns:p14="http://schemas.microsoft.com/office/powerpoint/2010/main" val="21926087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2002">
            <a:extLst>
              <a:ext uri="{FF2B5EF4-FFF2-40B4-BE49-F238E27FC236}">
                <a16:creationId xmlns:a16="http://schemas.microsoft.com/office/drawing/2014/main" id="{13B4E4BD-6821-C47A-BBF2-444CE0EA2EF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3F0E46A5-C5B5-89D4-3F40-0F140A467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8288424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3001">
            <a:extLst>
              <a:ext uri="{FF2B5EF4-FFF2-40B4-BE49-F238E27FC236}">
                <a16:creationId xmlns:a16="http://schemas.microsoft.com/office/drawing/2014/main" id="{9033037A-190A-EAE6-E05E-69397D4FC8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37CF84B-D84E-1D98-FFC5-F26D0FA30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Breathe On Me, Breath Of God</a:t>
            </a:r>
          </a:p>
        </p:txBody>
      </p:sp>
    </p:spTree>
    <p:extLst>
      <p:ext uri="{BB962C8B-B14F-4D97-AF65-F5344CB8AC3E}">
        <p14:creationId xmlns:p14="http://schemas.microsoft.com/office/powerpoint/2010/main" val="14759916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3002">
            <a:extLst>
              <a:ext uri="{FF2B5EF4-FFF2-40B4-BE49-F238E27FC236}">
                <a16:creationId xmlns:a16="http://schemas.microsoft.com/office/drawing/2014/main" id="{6D714EC6-138E-0063-A20B-8DD502222F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F4024646-79D3-5448-0D62-84AAC0363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0073256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4001">
            <a:extLst>
              <a:ext uri="{FF2B5EF4-FFF2-40B4-BE49-F238E27FC236}">
                <a16:creationId xmlns:a16="http://schemas.microsoft.com/office/drawing/2014/main" id="{866401F4-289A-F39C-E018-3D6073A20FE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4F6C078-FD3E-579A-CACB-E3E29FF8E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Breathe On Me, Breath Of God</a:t>
            </a:r>
          </a:p>
        </p:txBody>
      </p:sp>
    </p:spTree>
    <p:extLst>
      <p:ext uri="{BB962C8B-B14F-4D97-AF65-F5344CB8AC3E}">
        <p14:creationId xmlns:p14="http://schemas.microsoft.com/office/powerpoint/2010/main" val="22522932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reathe On Me Breath Of God_169_arr1_v4002">
            <a:extLst>
              <a:ext uri="{FF2B5EF4-FFF2-40B4-BE49-F238E27FC236}">
                <a16:creationId xmlns:a16="http://schemas.microsoft.com/office/drawing/2014/main" id="{EB06C5D5-A577-0A52-FE93-D0274513F4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B4642F93-5930-8627-4012-EB3C57F26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39648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111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2025-02-11T16:33:18Z</dcterms:modified>
  <cp:category>PDHymns</cp:category>
</cp:coreProperties>
</file>