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Blessed Redeemer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1372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Avis B. Christiansen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Harry D.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Loes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3001">
            <a:extLst>
              <a:ext uri="{FF2B5EF4-FFF2-40B4-BE49-F238E27FC236}">
                <a16:creationId xmlns:a16="http://schemas.microsoft.com/office/drawing/2014/main" id="{8AA85CBB-36B0-8108-F399-B6598E1A74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0BC58D-6C4C-344F-8930-F488680A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Blessed Redeemer</a:t>
            </a:r>
          </a:p>
        </p:txBody>
      </p:sp>
    </p:spTree>
    <p:extLst>
      <p:ext uri="{BB962C8B-B14F-4D97-AF65-F5344CB8AC3E}">
        <p14:creationId xmlns:p14="http://schemas.microsoft.com/office/powerpoint/2010/main" val="10965732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3002">
            <a:extLst>
              <a:ext uri="{FF2B5EF4-FFF2-40B4-BE49-F238E27FC236}">
                <a16:creationId xmlns:a16="http://schemas.microsoft.com/office/drawing/2014/main" id="{57730E3B-033A-88CB-FC2A-E8C8EC4693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380AC6-A0CF-9D58-6A28-5D1ABFBF4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470337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1">
            <a:extLst>
              <a:ext uri="{FF2B5EF4-FFF2-40B4-BE49-F238E27FC236}">
                <a16:creationId xmlns:a16="http://schemas.microsoft.com/office/drawing/2014/main" id="{A8C4CF67-9665-0E9B-F147-8A19883AD5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8324F5-ED08-E4B9-72BC-F5D9AAE4F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340437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2">
            <a:extLst>
              <a:ext uri="{FF2B5EF4-FFF2-40B4-BE49-F238E27FC236}">
                <a16:creationId xmlns:a16="http://schemas.microsoft.com/office/drawing/2014/main" id="{CFF36F67-F98C-C0B0-EE3E-A06B5AD847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9BBD6D-14D3-8422-B90F-92D19F4EC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8377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1001">
            <a:extLst>
              <a:ext uri="{FF2B5EF4-FFF2-40B4-BE49-F238E27FC236}">
                <a16:creationId xmlns:a16="http://schemas.microsoft.com/office/drawing/2014/main" id="{0E93C350-3951-9B38-2F35-283EDE8B54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Blessed Redeemer</a:t>
            </a:r>
          </a:p>
        </p:txBody>
      </p:sp>
    </p:spTree>
    <p:extLst>
      <p:ext uri="{BB962C8B-B14F-4D97-AF65-F5344CB8AC3E}">
        <p14:creationId xmlns:p14="http://schemas.microsoft.com/office/powerpoint/2010/main" val="12958275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1002">
            <a:extLst>
              <a:ext uri="{FF2B5EF4-FFF2-40B4-BE49-F238E27FC236}">
                <a16:creationId xmlns:a16="http://schemas.microsoft.com/office/drawing/2014/main" id="{4A4B1A33-4F05-311D-E444-7B921CD76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827435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1">
            <a:extLst>
              <a:ext uri="{FF2B5EF4-FFF2-40B4-BE49-F238E27FC236}">
                <a16:creationId xmlns:a16="http://schemas.microsoft.com/office/drawing/2014/main" id="{1C9D26B4-A7AF-E81C-ADFC-674B890A3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1FDDCD1-777B-32ED-A087-902D6CE0F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216770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2">
            <a:extLst>
              <a:ext uri="{FF2B5EF4-FFF2-40B4-BE49-F238E27FC236}">
                <a16:creationId xmlns:a16="http://schemas.microsoft.com/office/drawing/2014/main" id="{5405DFCF-B049-1CF6-E88A-1D7FDB5930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50848A-4D41-B54C-B25A-6DD8BA30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330675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2001">
            <a:extLst>
              <a:ext uri="{FF2B5EF4-FFF2-40B4-BE49-F238E27FC236}">
                <a16:creationId xmlns:a16="http://schemas.microsoft.com/office/drawing/2014/main" id="{F1277EF6-99C9-0FCD-DD0C-415D6D1A2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22362F-BD2D-F84D-9728-ED225A93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Blessed Redeemer</a:t>
            </a:r>
          </a:p>
        </p:txBody>
      </p:sp>
    </p:spTree>
    <p:extLst>
      <p:ext uri="{BB962C8B-B14F-4D97-AF65-F5344CB8AC3E}">
        <p14:creationId xmlns:p14="http://schemas.microsoft.com/office/powerpoint/2010/main" val="26947236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2002">
            <a:extLst>
              <a:ext uri="{FF2B5EF4-FFF2-40B4-BE49-F238E27FC236}">
                <a16:creationId xmlns:a16="http://schemas.microsoft.com/office/drawing/2014/main" id="{F58BCD15-EF03-7E1D-C94D-62F3F598B7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3FBF77-1C9D-1CF7-293A-1D9346FC1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606075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1">
            <a:extLst>
              <a:ext uri="{FF2B5EF4-FFF2-40B4-BE49-F238E27FC236}">
                <a16:creationId xmlns:a16="http://schemas.microsoft.com/office/drawing/2014/main" id="{33E852FA-52A2-4757-9796-C0EDC8E5E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E56DE3-ED3B-A0B3-0B26-83D675D4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1448514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Redeemer_169_vC002">
            <a:extLst>
              <a:ext uri="{FF2B5EF4-FFF2-40B4-BE49-F238E27FC236}">
                <a16:creationId xmlns:a16="http://schemas.microsoft.com/office/drawing/2014/main" id="{2BFEF918-E667-0736-DEA3-BE16B5D5C1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DA58C9-F1DB-4970-57A6-938D0798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433373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2025-02-11T16:05:14Z</dcterms:modified>
  <cp:category>PDHymns</cp:category>
</cp:coreProperties>
</file>