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Beautiful Isle of Somewhere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A/C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#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893412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57684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Jessie B. Pounds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S.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Fearis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 Isle Of Somewhere_169_v3001">
            <a:extLst>
              <a:ext uri="{FF2B5EF4-FFF2-40B4-BE49-F238E27FC236}">
                <a16:creationId xmlns:a16="http://schemas.microsoft.com/office/drawing/2014/main" id="{665ACB84-DA73-7391-3414-064E9FEB63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025B69-2C1B-B3BF-8DF8-B4ABF9DBE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Beautiful Isle of Somewhere</a:t>
            </a:r>
          </a:p>
        </p:txBody>
      </p:sp>
    </p:spTree>
    <p:extLst>
      <p:ext uri="{BB962C8B-B14F-4D97-AF65-F5344CB8AC3E}">
        <p14:creationId xmlns:p14="http://schemas.microsoft.com/office/powerpoint/2010/main" val="107343383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 Isle Of Somewhere_169_v3002">
            <a:extLst>
              <a:ext uri="{FF2B5EF4-FFF2-40B4-BE49-F238E27FC236}">
                <a16:creationId xmlns:a16="http://schemas.microsoft.com/office/drawing/2014/main" id="{5697856C-CA04-59D6-F735-8606A44BFA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501A83F-CF05-092E-26BD-9DDFC2AB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1097191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8D00B58A-6C60-4BE5-ABF1-851E3368E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922ECD-1794-185F-1707-31FB53739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905966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 Isle Of Somewhere_169_vC002">
            <a:extLst>
              <a:ext uri="{FF2B5EF4-FFF2-40B4-BE49-F238E27FC236}">
                <a16:creationId xmlns:a16="http://schemas.microsoft.com/office/drawing/2014/main" id="{EA328597-4E2B-E149-C2AE-B7827AB84B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910497B-2DF7-8D80-6452-B51ACAA19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17175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 Isle Of Somewhere_169_v1001">
            <a:extLst>
              <a:ext uri="{FF2B5EF4-FFF2-40B4-BE49-F238E27FC236}">
                <a16:creationId xmlns:a16="http://schemas.microsoft.com/office/drawing/2014/main" id="{DB1A5682-149C-F383-C5F4-2A86074903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FD1E238-A7C4-8121-3A69-C6A494EA0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Beautiful Isle of Somewhere</a:t>
            </a:r>
          </a:p>
        </p:txBody>
      </p:sp>
    </p:spTree>
    <p:extLst>
      <p:ext uri="{BB962C8B-B14F-4D97-AF65-F5344CB8AC3E}">
        <p14:creationId xmlns:p14="http://schemas.microsoft.com/office/powerpoint/2010/main" val="80327035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 Isle Of Somewhere_169_v1002">
            <a:extLst>
              <a:ext uri="{FF2B5EF4-FFF2-40B4-BE49-F238E27FC236}">
                <a16:creationId xmlns:a16="http://schemas.microsoft.com/office/drawing/2014/main" id="{1732FDF5-C141-7601-6F1E-999181266A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791733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EE4140DC-4AF1-5833-1912-A984B3D05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32B846F-6580-E0AB-538D-9BE4C45D4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04509131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 Isle Of Somewhere_169_vC002">
            <a:extLst>
              <a:ext uri="{FF2B5EF4-FFF2-40B4-BE49-F238E27FC236}">
                <a16:creationId xmlns:a16="http://schemas.microsoft.com/office/drawing/2014/main" id="{027BD13A-01D9-9DAA-62F1-DD9477CADF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1600F19-C075-DC76-9FB8-D76E33DB0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59921925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 Isle Of Somewhere_169_v2001">
            <a:extLst>
              <a:ext uri="{FF2B5EF4-FFF2-40B4-BE49-F238E27FC236}">
                <a16:creationId xmlns:a16="http://schemas.microsoft.com/office/drawing/2014/main" id="{23421887-9DC3-69C5-83BB-64171D3BE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E227DC-AAC0-2114-067D-C2684368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Beautiful Isle of Somewhere</a:t>
            </a:r>
          </a:p>
        </p:txBody>
      </p:sp>
    </p:spTree>
    <p:extLst>
      <p:ext uri="{BB962C8B-B14F-4D97-AF65-F5344CB8AC3E}">
        <p14:creationId xmlns:p14="http://schemas.microsoft.com/office/powerpoint/2010/main" val="258432882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 Isle Of Somewhere_169_v2002">
            <a:extLst>
              <a:ext uri="{FF2B5EF4-FFF2-40B4-BE49-F238E27FC236}">
                <a16:creationId xmlns:a16="http://schemas.microsoft.com/office/drawing/2014/main" id="{93DE394C-DB7B-1A74-0D63-6427D94BEB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80D3298-574A-DB04-F60A-E0BE23F77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8876037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heet of music with black text&#10;&#10;Description automatically generated">
            <a:extLst>
              <a:ext uri="{FF2B5EF4-FFF2-40B4-BE49-F238E27FC236}">
                <a16:creationId xmlns:a16="http://schemas.microsoft.com/office/drawing/2014/main" id="{9E0D0314-1EC1-CA47-3606-B4C94A63BD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C829EA-6C97-FC73-E8EC-85EC079C8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9623310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 Isle Of Somewhere_169_vC002">
            <a:extLst>
              <a:ext uri="{FF2B5EF4-FFF2-40B4-BE49-F238E27FC236}">
                <a16:creationId xmlns:a16="http://schemas.microsoft.com/office/drawing/2014/main" id="{2C61691A-C818-28A5-FA14-8784652CB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9BE792E-608B-8697-B23C-AF211C94F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6402113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116</TotalTime>
  <Words>109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2025-02-07T03:40:04Z</dcterms:modified>
  <cp:category>PDHymns</cp:category>
</cp:coreProperties>
</file>