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Are You Washed In The Blood?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/C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21265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93678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E. A. Hoffman (1878)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E. A. Hoffman (1878)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3001">
            <a:extLst>
              <a:ext uri="{FF2B5EF4-FFF2-40B4-BE49-F238E27FC236}">
                <a16:creationId xmlns:a16="http://schemas.microsoft.com/office/drawing/2014/main" id="{B4B810DD-1F67-5395-C61A-77E6F26F99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A99DA4-C2FD-C8A3-83A5-FB245A3DB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Are You Washed In The Blood?</a:t>
            </a:r>
          </a:p>
        </p:txBody>
      </p:sp>
    </p:spTree>
    <p:extLst>
      <p:ext uri="{BB962C8B-B14F-4D97-AF65-F5344CB8AC3E}">
        <p14:creationId xmlns:p14="http://schemas.microsoft.com/office/powerpoint/2010/main" val="170035600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3002">
            <a:extLst>
              <a:ext uri="{FF2B5EF4-FFF2-40B4-BE49-F238E27FC236}">
                <a16:creationId xmlns:a16="http://schemas.microsoft.com/office/drawing/2014/main" id="{D48D90EF-6065-F206-6639-EA326540B4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F8F320-1CDB-24F7-D3A4-AD3015A7A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667917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C001">
            <a:extLst>
              <a:ext uri="{FF2B5EF4-FFF2-40B4-BE49-F238E27FC236}">
                <a16:creationId xmlns:a16="http://schemas.microsoft.com/office/drawing/2014/main" id="{F5A2D966-AD99-B549-2BA7-4DC5BD408E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E175A1D-6BAF-8BD5-B02D-98209D93C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8841389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C002">
            <a:extLst>
              <a:ext uri="{FF2B5EF4-FFF2-40B4-BE49-F238E27FC236}">
                <a16:creationId xmlns:a16="http://schemas.microsoft.com/office/drawing/2014/main" id="{5B805792-40A3-C524-EF25-C1F6FB89F5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4022D9-DFFD-FB27-5866-DEAAA4797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8705353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4001">
            <a:extLst>
              <a:ext uri="{FF2B5EF4-FFF2-40B4-BE49-F238E27FC236}">
                <a16:creationId xmlns:a16="http://schemas.microsoft.com/office/drawing/2014/main" id="{1AD19CFA-B629-04C2-55BE-5936160959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A89463-038F-5B26-BEDB-EAB71EF5C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Are You Washed In The Blood?</a:t>
            </a:r>
          </a:p>
        </p:txBody>
      </p:sp>
    </p:spTree>
    <p:extLst>
      <p:ext uri="{BB962C8B-B14F-4D97-AF65-F5344CB8AC3E}">
        <p14:creationId xmlns:p14="http://schemas.microsoft.com/office/powerpoint/2010/main" val="297672932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4002">
            <a:extLst>
              <a:ext uri="{FF2B5EF4-FFF2-40B4-BE49-F238E27FC236}">
                <a16:creationId xmlns:a16="http://schemas.microsoft.com/office/drawing/2014/main" id="{5095BBD7-998D-923E-5E80-FA746377A8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432DA7-C93F-C50F-8E38-FB2254868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69240740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C001">
            <a:extLst>
              <a:ext uri="{FF2B5EF4-FFF2-40B4-BE49-F238E27FC236}">
                <a16:creationId xmlns:a16="http://schemas.microsoft.com/office/drawing/2014/main" id="{A621A101-6D33-931F-586A-D826C48644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4DEB092-1463-C5A7-F4CD-B613090FA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33125900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C002">
            <a:extLst>
              <a:ext uri="{FF2B5EF4-FFF2-40B4-BE49-F238E27FC236}">
                <a16:creationId xmlns:a16="http://schemas.microsoft.com/office/drawing/2014/main" id="{5F976D4D-BE15-6D5C-59D3-1533C2212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B8575DB-B40D-F49B-14A8-E7479390B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6912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1001">
            <a:extLst>
              <a:ext uri="{FF2B5EF4-FFF2-40B4-BE49-F238E27FC236}">
                <a16:creationId xmlns:a16="http://schemas.microsoft.com/office/drawing/2014/main" id="{9BF423BD-147E-7C96-E6A0-AF053D4449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Are You Washed In The Blood?</a:t>
            </a:r>
          </a:p>
        </p:txBody>
      </p:sp>
    </p:spTree>
    <p:extLst>
      <p:ext uri="{BB962C8B-B14F-4D97-AF65-F5344CB8AC3E}">
        <p14:creationId xmlns:p14="http://schemas.microsoft.com/office/powerpoint/2010/main" val="26534366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1002">
            <a:extLst>
              <a:ext uri="{FF2B5EF4-FFF2-40B4-BE49-F238E27FC236}">
                <a16:creationId xmlns:a16="http://schemas.microsoft.com/office/drawing/2014/main" id="{0702A33B-BE48-1E3D-3FA5-2401A4D399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2925695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C001">
            <a:extLst>
              <a:ext uri="{FF2B5EF4-FFF2-40B4-BE49-F238E27FC236}">
                <a16:creationId xmlns:a16="http://schemas.microsoft.com/office/drawing/2014/main" id="{D94D4A5B-8FBC-D6AA-511F-6348121435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780E18-25D3-0EBA-C738-A0FC4B8B0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3405819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C002">
            <a:extLst>
              <a:ext uri="{FF2B5EF4-FFF2-40B4-BE49-F238E27FC236}">
                <a16:creationId xmlns:a16="http://schemas.microsoft.com/office/drawing/2014/main" id="{228225BB-2D74-1A05-AD99-154BCA623B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9ED5E5-F45C-7265-9A10-3AA8DC446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691876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2001">
            <a:extLst>
              <a:ext uri="{FF2B5EF4-FFF2-40B4-BE49-F238E27FC236}">
                <a16:creationId xmlns:a16="http://schemas.microsoft.com/office/drawing/2014/main" id="{9A5CF97E-F87A-4B8A-E737-42158467B5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C28830-9251-28E0-3103-22C3C25AF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Are You Washed In The Blood?</a:t>
            </a:r>
          </a:p>
        </p:txBody>
      </p:sp>
    </p:spTree>
    <p:extLst>
      <p:ext uri="{BB962C8B-B14F-4D97-AF65-F5344CB8AC3E}">
        <p14:creationId xmlns:p14="http://schemas.microsoft.com/office/powerpoint/2010/main" val="42773436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2002">
            <a:extLst>
              <a:ext uri="{FF2B5EF4-FFF2-40B4-BE49-F238E27FC236}">
                <a16:creationId xmlns:a16="http://schemas.microsoft.com/office/drawing/2014/main" id="{2ED225E2-0911-2A63-84B0-E7FE5EEA9F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A9175D-1E9F-8C10-DE4F-C9211B451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8212166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C001">
            <a:extLst>
              <a:ext uri="{FF2B5EF4-FFF2-40B4-BE49-F238E27FC236}">
                <a16:creationId xmlns:a16="http://schemas.microsoft.com/office/drawing/2014/main" id="{27D7E1F6-7158-585D-8679-27E6AD208C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5FE0F0-1157-F523-04B1-B8D8AF5F6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846302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shed In The Blood_169_vC002">
            <a:extLst>
              <a:ext uri="{FF2B5EF4-FFF2-40B4-BE49-F238E27FC236}">
                <a16:creationId xmlns:a16="http://schemas.microsoft.com/office/drawing/2014/main" id="{98D2E60C-D91E-01F8-5F0D-6873D09BE4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55CE195-E220-41E1-F9EA-F12E318B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078887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141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2025-01-31T18:40:07Z</dcterms:modified>
  <cp:category>PDHymns</cp:category>
</cp:coreProperties>
</file>