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Angels From The Realms Of Glory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REGENT SQUARE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C/G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022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Montgomery (1816)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Henry Smart (1867)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C001">
            <a:extLst>
              <a:ext uri="{FF2B5EF4-FFF2-40B4-BE49-F238E27FC236}">
                <a16:creationId xmlns:a16="http://schemas.microsoft.com/office/drawing/2014/main" id="{60ED0826-5478-E4F4-65E7-623EAAB4A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BA6F4A-9CD7-5B78-BD5B-0E87A6F9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995123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4001">
            <a:extLst>
              <a:ext uri="{FF2B5EF4-FFF2-40B4-BE49-F238E27FC236}">
                <a16:creationId xmlns:a16="http://schemas.microsoft.com/office/drawing/2014/main" id="{19FD6288-6A0D-FA51-E24E-9A491A20C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3D378D-0B73-B944-08B5-00E7A22B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Angels From The Realms Of Glory</a:t>
            </a:r>
          </a:p>
        </p:txBody>
      </p:sp>
    </p:spTree>
    <p:extLst>
      <p:ext uri="{BB962C8B-B14F-4D97-AF65-F5344CB8AC3E}">
        <p14:creationId xmlns:p14="http://schemas.microsoft.com/office/powerpoint/2010/main" val="25735306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4002">
            <a:extLst>
              <a:ext uri="{FF2B5EF4-FFF2-40B4-BE49-F238E27FC236}">
                <a16:creationId xmlns:a16="http://schemas.microsoft.com/office/drawing/2014/main" id="{BCF6DD46-2EF4-328A-4E3D-1447F87BA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9A1419-B2BA-7E48-F776-56DCA7B3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051801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C001">
            <a:extLst>
              <a:ext uri="{FF2B5EF4-FFF2-40B4-BE49-F238E27FC236}">
                <a16:creationId xmlns:a16="http://schemas.microsoft.com/office/drawing/2014/main" id="{0C1D84DB-6BAD-65B3-6C7B-67F94B8952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10D612-5FB3-C4F0-8B26-A96961E18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7ABC9006-74E6-E41C-9BD8-EF46017E278A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5B0AB2BA-57A6-3B94-04AE-DD5D5A84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18061E5E-F915-6F19-90A1-BBFA7F1F3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2741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1001">
            <a:extLst>
              <a:ext uri="{FF2B5EF4-FFF2-40B4-BE49-F238E27FC236}">
                <a16:creationId xmlns:a16="http://schemas.microsoft.com/office/drawing/2014/main" id="{625A3CCA-A02D-F3D2-2D8B-A17194B2B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Angels From The Realms Of Glory</a:t>
            </a:r>
          </a:p>
        </p:txBody>
      </p:sp>
    </p:spTree>
    <p:extLst>
      <p:ext uri="{BB962C8B-B14F-4D97-AF65-F5344CB8AC3E}">
        <p14:creationId xmlns:p14="http://schemas.microsoft.com/office/powerpoint/2010/main" val="16400776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1002">
            <a:extLst>
              <a:ext uri="{FF2B5EF4-FFF2-40B4-BE49-F238E27FC236}">
                <a16:creationId xmlns:a16="http://schemas.microsoft.com/office/drawing/2014/main" id="{F7E1F4DD-8D15-2F25-2E35-1CCFCE1956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824403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C001">
            <a:extLst>
              <a:ext uri="{FF2B5EF4-FFF2-40B4-BE49-F238E27FC236}">
                <a16:creationId xmlns:a16="http://schemas.microsoft.com/office/drawing/2014/main" id="{9AB90B95-D520-1DC8-4D52-0D3A2DFBE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C901B3-BEC1-368B-5447-C5A600D4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62100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2001">
            <a:extLst>
              <a:ext uri="{FF2B5EF4-FFF2-40B4-BE49-F238E27FC236}">
                <a16:creationId xmlns:a16="http://schemas.microsoft.com/office/drawing/2014/main" id="{0BAD343A-CF81-6F2C-497D-6C828D7E8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7A581D-B01C-4010-F3B5-BE2CBEFA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Angels From The Realms Of Glory</a:t>
            </a:r>
          </a:p>
        </p:txBody>
      </p:sp>
    </p:spTree>
    <p:extLst>
      <p:ext uri="{BB962C8B-B14F-4D97-AF65-F5344CB8AC3E}">
        <p14:creationId xmlns:p14="http://schemas.microsoft.com/office/powerpoint/2010/main" val="41576459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2002">
            <a:extLst>
              <a:ext uri="{FF2B5EF4-FFF2-40B4-BE49-F238E27FC236}">
                <a16:creationId xmlns:a16="http://schemas.microsoft.com/office/drawing/2014/main" id="{3019E52E-573B-B748-9833-B83886118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BB023A-18B8-3A89-A821-8D8CB15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391610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C001">
            <a:extLst>
              <a:ext uri="{FF2B5EF4-FFF2-40B4-BE49-F238E27FC236}">
                <a16:creationId xmlns:a16="http://schemas.microsoft.com/office/drawing/2014/main" id="{19190563-D8F5-BB00-E4ED-6AA79681F6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5934A8-0387-EFCC-F4B3-71A31339A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76221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3001">
            <a:extLst>
              <a:ext uri="{FF2B5EF4-FFF2-40B4-BE49-F238E27FC236}">
                <a16:creationId xmlns:a16="http://schemas.microsoft.com/office/drawing/2014/main" id="{1EF831C7-BC30-D02D-0EB8-D0624AB6F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8BA832-22A1-4375-409E-811AF681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Angels From The Realms Of Glory</a:t>
            </a:r>
          </a:p>
        </p:txBody>
      </p:sp>
    </p:spTree>
    <p:extLst>
      <p:ext uri="{BB962C8B-B14F-4D97-AF65-F5344CB8AC3E}">
        <p14:creationId xmlns:p14="http://schemas.microsoft.com/office/powerpoint/2010/main" val="12950987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els From The Realms Of Glory_169_v3002">
            <a:extLst>
              <a:ext uri="{FF2B5EF4-FFF2-40B4-BE49-F238E27FC236}">
                <a16:creationId xmlns:a16="http://schemas.microsoft.com/office/drawing/2014/main" id="{A1A46037-952F-5E92-173B-CBCCCB1F33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E07F3D-E789-BD0D-7756-D3393C69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627623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2025-02-05T20:05:20Z</dcterms:modified>
  <cp:category>PDHymns</cp:category>
</cp:coreProperties>
</file>