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098" y="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1/30/2025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1/30/2025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1/30/2025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1/30/2025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1/30/2025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1/30/2025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1/30/2025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1261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All To Jesus I Surrender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6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(I Surrender All)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27813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4/4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D/F</a:t>
            </a:r>
            <a:r>
              <a:rPr lang="en-US" altLang="en-US" sz="2400" i="1" baseline="30000" dirty="0">
                <a:solidFill>
                  <a:srgbClr val="FFFFFF"/>
                </a:solidFill>
                <a:latin typeface="Lucida Sans" panose="020B0602030504020204" pitchFamily="34" charset="0"/>
              </a:rPr>
              <a:t>#</a:t>
            </a: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 - MI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</a:t>
            </a:r>
            <a:r>
              <a:rPr lang="en-US" altLang="en-US" sz="2400">
                <a:solidFill>
                  <a:srgbClr val="FFFFFF"/>
                </a:solidFill>
                <a:latin typeface="Lucida Sans" panose="020B0602030504020204" pitchFamily="34" charset="0"/>
              </a:rPr>
              <a:t>: 3/</a:t>
            </a: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Chorus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24948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6422486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. W. Van De Venter (1896)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W. S. Weeden (1896)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music notes with black text&#10;&#10;Description automatically generated">
            <a:extLst>
              <a:ext uri="{FF2B5EF4-FFF2-40B4-BE49-F238E27FC236}">
                <a16:creationId xmlns:a16="http://schemas.microsoft.com/office/drawing/2014/main" id="{83940553-3D3F-A9C5-92AA-8F95779A91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All To Jesus I Surrender</a:t>
            </a:r>
          </a:p>
        </p:txBody>
      </p:sp>
    </p:spTree>
    <p:extLst>
      <p:ext uri="{BB962C8B-B14F-4D97-AF65-F5344CB8AC3E}">
        <p14:creationId xmlns:p14="http://schemas.microsoft.com/office/powerpoint/2010/main" val="803888749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sheet of music with text&#10;&#10;Description automatically generated">
            <a:extLst>
              <a:ext uri="{FF2B5EF4-FFF2-40B4-BE49-F238E27FC236}">
                <a16:creationId xmlns:a16="http://schemas.microsoft.com/office/drawing/2014/main" id="{0047B6E2-014F-252E-7373-48D53882D6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4099" name="Text Box 5">
            <a:extLst>
              <a:ext uri="{FF2B5EF4-FFF2-40B4-BE49-F238E27FC236}">
                <a16:creationId xmlns:a16="http://schemas.microsoft.com/office/drawing/2014/main" id="{9C2A374F-D47F-1009-172C-AF4B4AFC2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858080234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heet music with black text&#10;&#10;Description automatically generated">
            <a:extLst>
              <a:ext uri="{FF2B5EF4-FFF2-40B4-BE49-F238E27FC236}">
                <a16:creationId xmlns:a16="http://schemas.microsoft.com/office/drawing/2014/main" id="{1AEAF7DB-2266-A6FD-ECBE-3F9AB14AEB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508B6385-ABFF-4D19-2DEC-4BCAFBDE52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All To Jesus I Surrender</a:t>
            </a:r>
          </a:p>
        </p:txBody>
      </p:sp>
    </p:spTree>
    <p:extLst>
      <p:ext uri="{BB962C8B-B14F-4D97-AF65-F5344CB8AC3E}">
        <p14:creationId xmlns:p14="http://schemas.microsoft.com/office/powerpoint/2010/main" val="1935753420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heet of music with text&#10;&#10;Description automatically generated">
            <a:extLst>
              <a:ext uri="{FF2B5EF4-FFF2-40B4-BE49-F238E27FC236}">
                <a16:creationId xmlns:a16="http://schemas.microsoft.com/office/drawing/2014/main" id="{2324C216-AD22-47A0-E2B8-E31D6856FC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AB56AE79-3B63-764B-7695-850DB1488A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3419074443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sheet of music with text&#10;&#10;Description automatically generated">
            <a:extLst>
              <a:ext uri="{FF2B5EF4-FFF2-40B4-BE49-F238E27FC236}">
                <a16:creationId xmlns:a16="http://schemas.microsoft.com/office/drawing/2014/main" id="{562A3781-02F9-1112-8A3A-B7EFC7D744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11017"/>
            <a:ext cx="12161520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206A9CBF-DD01-45C2-C1DC-B51FFA8B54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668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All To Jesus I Surrender</a:t>
            </a:r>
          </a:p>
        </p:txBody>
      </p:sp>
    </p:spTree>
    <p:extLst>
      <p:ext uri="{BB962C8B-B14F-4D97-AF65-F5344CB8AC3E}">
        <p14:creationId xmlns:p14="http://schemas.microsoft.com/office/powerpoint/2010/main" val="1440391147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heet of music with text&#10;&#10;Description automatically generated">
            <a:extLst>
              <a:ext uri="{FF2B5EF4-FFF2-40B4-BE49-F238E27FC236}">
                <a16:creationId xmlns:a16="http://schemas.microsoft.com/office/drawing/2014/main" id="{F70AF0AC-708C-B1C7-9B65-A3BE813876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" y="0"/>
            <a:ext cx="12161520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6E1E518E-8658-7A22-4237-A8D582E076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  <p:grpSp>
        <p:nvGrpSpPr>
          <p:cNvPr id="4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5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6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40434056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117</TotalTime>
  <Words>102</Words>
  <Application>Microsoft Office PowerPoint</Application>
  <PresentationFormat>Widescreen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44</cp:revision>
  <dcterms:created xsi:type="dcterms:W3CDTF">2013-12-23T05:43:46Z</dcterms:created>
  <dcterms:modified xsi:type="dcterms:W3CDTF">2025-01-31T02:59:53Z</dcterms:modified>
  <cp:category>PDHymns</cp:category>
</cp:coreProperties>
</file>