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5of5001">
            <a:extLst>
              <a:ext uri="{FF2B5EF4-FFF2-40B4-BE49-F238E27FC236}">
                <a16:creationId xmlns:a16="http://schemas.microsoft.com/office/drawing/2014/main" id="{8660F565-0CF1-0F07-A257-F531B712DD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9B8D856-DD28-7921-C273-BEEAB6464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411676465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7DA596BF-20F6-18DA-ADCF-629E08013E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AA85F91-0DFE-FFDB-3FE8-9ED94D4C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951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1001">
            <a:extLst>
              <a:ext uri="{FF2B5EF4-FFF2-40B4-BE49-F238E27FC236}">
                <a16:creationId xmlns:a16="http://schemas.microsoft.com/office/drawing/2014/main" id="{C4B5BE22-C269-4017-88D4-80D0B0A665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90A0C6A6-763A-EA15-25F7-2B976735CC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2001">
            <a:extLst>
              <a:ext uri="{FF2B5EF4-FFF2-40B4-BE49-F238E27FC236}">
                <a16:creationId xmlns:a16="http://schemas.microsoft.com/office/drawing/2014/main" id="{A922796C-D70E-4EA0-4C8E-B23B334BE0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DE568615-8583-351A-F5E2-D835742F8B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3of5001">
            <a:extLst>
              <a:ext uri="{FF2B5EF4-FFF2-40B4-BE49-F238E27FC236}">
                <a16:creationId xmlns:a16="http://schemas.microsoft.com/office/drawing/2014/main" id="{A2CFF851-1359-F2CF-391A-B540E04C8A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EE5615-66D3-2BCA-3972-BC08F9BA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37929053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CC6EF044-7815-BE6A-0FF5-4693ECC49D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4031A4-A199-8994-EC5E-9C032152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559198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4of5001">
            <a:extLst>
              <a:ext uri="{FF2B5EF4-FFF2-40B4-BE49-F238E27FC236}">
                <a16:creationId xmlns:a16="http://schemas.microsoft.com/office/drawing/2014/main" id="{E7D610FB-ACCB-263C-904D-D90F6E63C69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A2932DE4-E8E8-4D19-AA4F-F25C473607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126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2025-01-31T02:42:26Z</dcterms:modified>
  <cp:category>PDHymns</cp:category>
</cp:coreProperties>
</file>