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Wonderful Savior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(He </a:t>
            </a:r>
            <a:r>
              <a:rPr lang="en-US" altLang="en-US" b="1" i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Hideth</a:t>
            </a: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 My Soul)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4489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2">
            <a:extLst>
              <a:ext uri="{FF2B5EF4-FFF2-40B4-BE49-F238E27FC236}">
                <a16:creationId xmlns:a16="http://schemas.microsoft.com/office/drawing/2014/main" id="{E20D6D98-F9DD-FB24-F81B-A8C1A7779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9181F6-81BC-C99B-2707-701A2D39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941246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3">
            <a:extLst>
              <a:ext uri="{FF2B5EF4-FFF2-40B4-BE49-F238E27FC236}">
                <a16:creationId xmlns:a16="http://schemas.microsoft.com/office/drawing/2014/main" id="{5D4EC39D-9210-43A0-E545-D484F5018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21289A-0D17-8F1B-DA0F-8359EF40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35737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3o4001">
            <a:extLst>
              <a:ext uri="{FF2B5EF4-FFF2-40B4-BE49-F238E27FC236}">
                <a16:creationId xmlns:a16="http://schemas.microsoft.com/office/drawing/2014/main" id="{51425138-14CC-53C9-23E8-B993CF56B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C541ED-18AC-51D5-9AF6-01EF8AA6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Wonderful Savior</a:t>
            </a:r>
          </a:p>
        </p:txBody>
      </p:sp>
    </p:spTree>
    <p:extLst>
      <p:ext uri="{BB962C8B-B14F-4D97-AF65-F5344CB8AC3E}">
        <p14:creationId xmlns:p14="http://schemas.microsoft.com/office/powerpoint/2010/main" val="21651286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3o4002">
            <a:extLst>
              <a:ext uri="{FF2B5EF4-FFF2-40B4-BE49-F238E27FC236}">
                <a16:creationId xmlns:a16="http://schemas.microsoft.com/office/drawing/2014/main" id="{CC899DA3-189D-246B-3BE6-845870E2A4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CEFE06-BC63-C2FB-D821-15CA284A8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1570107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1">
            <a:extLst>
              <a:ext uri="{FF2B5EF4-FFF2-40B4-BE49-F238E27FC236}">
                <a16:creationId xmlns:a16="http://schemas.microsoft.com/office/drawing/2014/main" id="{EFA94366-43AB-43CF-66F6-2660B96AC5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5A9E37-D6AD-B9AB-DD70-4B67C735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917774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2">
            <a:extLst>
              <a:ext uri="{FF2B5EF4-FFF2-40B4-BE49-F238E27FC236}">
                <a16:creationId xmlns:a16="http://schemas.microsoft.com/office/drawing/2014/main" id="{F9405531-F72C-70C4-2906-B0278F9C4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2B0538-D5BF-C190-517A-CDEF4748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014110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3">
            <a:extLst>
              <a:ext uri="{FF2B5EF4-FFF2-40B4-BE49-F238E27FC236}">
                <a16:creationId xmlns:a16="http://schemas.microsoft.com/office/drawing/2014/main" id="{2690E543-0332-2183-96FB-40ABCAF69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FF3B68-5A7A-B841-A851-5531D9514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426361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4o4001">
            <a:extLst>
              <a:ext uri="{FF2B5EF4-FFF2-40B4-BE49-F238E27FC236}">
                <a16:creationId xmlns:a16="http://schemas.microsoft.com/office/drawing/2014/main" id="{CE23F681-F4E0-778F-26BB-082FDF1CDA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A585C-1B71-96E5-D501-1029A08F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 Wonderful Savior</a:t>
            </a:r>
          </a:p>
        </p:txBody>
      </p:sp>
    </p:spTree>
    <p:extLst>
      <p:ext uri="{BB962C8B-B14F-4D97-AF65-F5344CB8AC3E}">
        <p14:creationId xmlns:p14="http://schemas.microsoft.com/office/powerpoint/2010/main" val="315957272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4o4002">
            <a:extLst>
              <a:ext uri="{FF2B5EF4-FFF2-40B4-BE49-F238E27FC236}">
                <a16:creationId xmlns:a16="http://schemas.microsoft.com/office/drawing/2014/main" id="{E9C5FA22-5CDF-6099-0C17-6F3AFC0A8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FA69F1-0424-F531-BD4C-3088EA47B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95295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1">
            <a:extLst>
              <a:ext uri="{FF2B5EF4-FFF2-40B4-BE49-F238E27FC236}">
                <a16:creationId xmlns:a16="http://schemas.microsoft.com/office/drawing/2014/main" id="{1C2C18ED-2860-5E35-9157-AFA0F4D749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B93FEB-109B-010A-5BA4-ADACF2F01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572153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1001">
            <a:extLst>
              <a:ext uri="{FF2B5EF4-FFF2-40B4-BE49-F238E27FC236}">
                <a16:creationId xmlns:a16="http://schemas.microsoft.com/office/drawing/2014/main" id="{400C431D-7707-F7D9-A28C-0059D5B72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Wonderful Savior</a:t>
            </a:r>
          </a:p>
        </p:txBody>
      </p:sp>
    </p:spTree>
    <p:extLst>
      <p:ext uri="{BB962C8B-B14F-4D97-AF65-F5344CB8AC3E}">
        <p14:creationId xmlns:p14="http://schemas.microsoft.com/office/powerpoint/2010/main" val="9841662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2">
            <a:extLst>
              <a:ext uri="{FF2B5EF4-FFF2-40B4-BE49-F238E27FC236}">
                <a16:creationId xmlns:a16="http://schemas.microsoft.com/office/drawing/2014/main" id="{B7E2BA90-EA33-FF43-FDCF-BD287354E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013DA5-8678-5CC2-DB5E-72209AF2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0196283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3">
            <a:extLst>
              <a:ext uri="{FF2B5EF4-FFF2-40B4-BE49-F238E27FC236}">
                <a16:creationId xmlns:a16="http://schemas.microsoft.com/office/drawing/2014/main" id="{96783C74-FE86-1CC2-F19D-639CAD43F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5074A1-1232-BCA0-D847-8EBBE06B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4145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1002">
            <a:extLst>
              <a:ext uri="{FF2B5EF4-FFF2-40B4-BE49-F238E27FC236}">
                <a16:creationId xmlns:a16="http://schemas.microsoft.com/office/drawing/2014/main" id="{1FE640D2-9355-D0C7-8585-C69E825EF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750932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1">
            <a:extLst>
              <a:ext uri="{FF2B5EF4-FFF2-40B4-BE49-F238E27FC236}">
                <a16:creationId xmlns:a16="http://schemas.microsoft.com/office/drawing/2014/main" id="{3510EB3B-0D5B-1D8F-45FC-A5CAE779D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510748-732A-4101-7C3B-32803DC5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62909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2">
            <a:extLst>
              <a:ext uri="{FF2B5EF4-FFF2-40B4-BE49-F238E27FC236}">
                <a16:creationId xmlns:a16="http://schemas.microsoft.com/office/drawing/2014/main" id="{14C46A14-1E9B-51BA-86DA-02A3E3E6E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D94179-47AA-9B9B-0C2A-A21E46E5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70478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3">
            <a:extLst>
              <a:ext uri="{FF2B5EF4-FFF2-40B4-BE49-F238E27FC236}">
                <a16:creationId xmlns:a16="http://schemas.microsoft.com/office/drawing/2014/main" id="{0D3D2336-8507-A71E-2FCB-00C0C2F13A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E3649C-BA71-8138-2154-2A240133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194449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2001">
            <a:extLst>
              <a:ext uri="{FF2B5EF4-FFF2-40B4-BE49-F238E27FC236}">
                <a16:creationId xmlns:a16="http://schemas.microsoft.com/office/drawing/2014/main" id="{89B535EA-9345-1AD3-0C70-97DFF3372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2ED30E-251C-2B57-9984-28FCBA51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Wonderful Savior</a:t>
            </a:r>
          </a:p>
        </p:txBody>
      </p:sp>
    </p:spTree>
    <p:extLst>
      <p:ext uri="{BB962C8B-B14F-4D97-AF65-F5344CB8AC3E}">
        <p14:creationId xmlns:p14="http://schemas.microsoft.com/office/powerpoint/2010/main" val="28100308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2002">
            <a:extLst>
              <a:ext uri="{FF2B5EF4-FFF2-40B4-BE49-F238E27FC236}">
                <a16:creationId xmlns:a16="http://schemas.microsoft.com/office/drawing/2014/main" id="{45FBF546-2705-5027-D1CB-82BACAE33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1DBF39-77DA-A36B-8AD4-8D860CCF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84715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1">
            <a:extLst>
              <a:ext uri="{FF2B5EF4-FFF2-40B4-BE49-F238E27FC236}">
                <a16:creationId xmlns:a16="http://schemas.microsoft.com/office/drawing/2014/main" id="{441E22E0-B323-9F76-4AED-BE1BA5BFF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570756-4DEC-5C1A-CA32-753421EBB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826158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137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2025-02-02T03:19:32Z</dcterms:modified>
  <cp:category>PDHymns</cp:category>
</cp:coreProperties>
</file>