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Resurrection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1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6384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8142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F. Morris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B. Mosley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5C4FC-05C1-5CD8-4BCE-593A3D21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6AAB07-733A-9905-EAE3-EDDC3BA5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447104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96178-9625-6503-3454-58D1E5797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7AA24B-3C1F-4ACA-64F1-B761C5B5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461280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FDAA9-76E2-9425-A854-A1FBC452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06991-B6FA-F759-3C71-C1431B9D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51728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93E3F-69AE-DD6E-B26A-F73C2BEE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672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BD4C9-CFFA-F9B1-F64B-2345D89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Resurrection</a:t>
            </a:r>
          </a:p>
        </p:txBody>
      </p:sp>
    </p:spTree>
    <p:extLst>
      <p:ext uri="{BB962C8B-B14F-4D97-AF65-F5344CB8AC3E}">
        <p14:creationId xmlns:p14="http://schemas.microsoft.com/office/powerpoint/2010/main" val="13767051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D3A22-F287-27A6-04CA-F670D6B51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AA7B38-3B5A-B3B9-4238-62D14E078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35167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CF3BA-CDD3-E606-9B56-7E0003FA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94487B-CA81-7A17-68F8-716D6AC7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306031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858784-A61E-973B-1527-9464EA9C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FB77C1-9996-8A11-5787-B36F96D2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499752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2172A-499C-1041-ECD9-C21DA599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61055B-2940-8210-1CC5-3126064A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237940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0953A-919E-ED68-F681-6D093F29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4B5A73-379D-36E2-518B-78D1808C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51712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21410-E4FF-25C9-7D22-AC949016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AF3E70-0FB6-15DF-4D5B-F4F60BBB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416084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03205-D958-BE75-F574-410C866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5EEB68E-E7C5-2E32-8FF1-FD9F45A7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671643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2025-06-04T18:58:04Z</dcterms:modified>
  <cp:category>PDHymns</cp:category>
</cp:coreProperties>
</file>