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Rejoice In The Lord Always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F/C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2369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421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Philippians 4:4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American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joice In The Lord Always_169_arr1_v1001">
            <a:extLst>
              <a:ext uri="{FF2B5EF4-FFF2-40B4-BE49-F238E27FC236}">
                <a16:creationId xmlns:a16="http://schemas.microsoft.com/office/drawing/2014/main" id="{EDF90EA3-62AF-530B-AA8D-E4FFB56E917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Rejoice In The Lord Always</a:t>
            </a:r>
          </a:p>
        </p:txBody>
      </p:sp>
    </p:spTree>
    <p:extLst>
      <p:ext uri="{BB962C8B-B14F-4D97-AF65-F5344CB8AC3E}">
        <p14:creationId xmlns:p14="http://schemas.microsoft.com/office/powerpoint/2010/main" val="10292925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joice In The Lord Always_169_arr1_v1002">
            <a:extLst>
              <a:ext uri="{FF2B5EF4-FFF2-40B4-BE49-F238E27FC236}">
                <a16:creationId xmlns:a16="http://schemas.microsoft.com/office/drawing/2014/main" id="{751F12E5-4E14-6821-CDB4-9D016951C6B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83229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58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2025-06-04T18:18:26Z</dcterms:modified>
  <cp:category>PDHymns</cp:category>
</cp:coreProperties>
</file>