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Redeemed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(I’m Redeemed)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3662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148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S. A.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Ganus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C001">
            <a:extLst>
              <a:ext uri="{FF2B5EF4-FFF2-40B4-BE49-F238E27FC236}">
                <a16:creationId xmlns:a16="http://schemas.microsoft.com/office/drawing/2014/main" id="{F1EB081A-DC65-3653-D426-0B8017A18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4585C5-28F0-F26E-9774-C60AA39E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920582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C002">
            <a:extLst>
              <a:ext uri="{FF2B5EF4-FFF2-40B4-BE49-F238E27FC236}">
                <a16:creationId xmlns:a16="http://schemas.microsoft.com/office/drawing/2014/main" id="{DC3168DC-5E75-8A1A-30BE-B28BECD1C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8B6F5C-D71C-D472-F316-0F18C569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9605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3001">
            <a:extLst>
              <a:ext uri="{FF2B5EF4-FFF2-40B4-BE49-F238E27FC236}">
                <a16:creationId xmlns:a16="http://schemas.microsoft.com/office/drawing/2014/main" id="{0916EDDC-9CBF-1482-8BAE-F472ABAAB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1C4D98-75A6-2A05-205C-FCCE9EAA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Redeemed</a:t>
            </a:r>
          </a:p>
        </p:txBody>
      </p:sp>
    </p:spTree>
    <p:extLst>
      <p:ext uri="{BB962C8B-B14F-4D97-AF65-F5344CB8AC3E}">
        <p14:creationId xmlns:p14="http://schemas.microsoft.com/office/powerpoint/2010/main" val="27685410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3002">
            <a:extLst>
              <a:ext uri="{FF2B5EF4-FFF2-40B4-BE49-F238E27FC236}">
                <a16:creationId xmlns:a16="http://schemas.microsoft.com/office/drawing/2014/main" id="{AC46DABD-CD2D-9545-62BF-39F9247BB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53D698-53AD-E3D2-7735-5B805C1AC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460409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3003">
            <a:extLst>
              <a:ext uri="{FF2B5EF4-FFF2-40B4-BE49-F238E27FC236}">
                <a16:creationId xmlns:a16="http://schemas.microsoft.com/office/drawing/2014/main" id="{BF3C4315-7957-B741-2AA3-CBF601140B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502731-5E1D-CF51-F3A0-3004058F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2312974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C001">
            <a:extLst>
              <a:ext uri="{FF2B5EF4-FFF2-40B4-BE49-F238E27FC236}">
                <a16:creationId xmlns:a16="http://schemas.microsoft.com/office/drawing/2014/main" id="{4D730BDF-862E-8CE2-71F0-DCB220C1B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2711ED-13BA-0016-7367-40759B3A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5919539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C002">
            <a:extLst>
              <a:ext uri="{FF2B5EF4-FFF2-40B4-BE49-F238E27FC236}">
                <a16:creationId xmlns:a16="http://schemas.microsoft.com/office/drawing/2014/main" id="{D1CB3C60-5F56-EC56-7E39-D40979D5D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9868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1001">
            <a:extLst>
              <a:ext uri="{FF2B5EF4-FFF2-40B4-BE49-F238E27FC236}">
                <a16:creationId xmlns:a16="http://schemas.microsoft.com/office/drawing/2014/main" id="{1ACC93ED-B56E-1456-056C-750FA4495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Redeemed</a:t>
            </a:r>
          </a:p>
        </p:txBody>
      </p:sp>
    </p:spTree>
    <p:extLst>
      <p:ext uri="{BB962C8B-B14F-4D97-AF65-F5344CB8AC3E}">
        <p14:creationId xmlns:p14="http://schemas.microsoft.com/office/powerpoint/2010/main" val="9789098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1002">
            <a:extLst>
              <a:ext uri="{FF2B5EF4-FFF2-40B4-BE49-F238E27FC236}">
                <a16:creationId xmlns:a16="http://schemas.microsoft.com/office/drawing/2014/main" id="{3F707F28-1AD9-6DCC-7B73-9A4B6CE7B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74D613-05F8-4385-2A7F-1D040C63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24488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1003">
            <a:extLst>
              <a:ext uri="{FF2B5EF4-FFF2-40B4-BE49-F238E27FC236}">
                <a16:creationId xmlns:a16="http://schemas.microsoft.com/office/drawing/2014/main" id="{017AF878-8F6A-43D9-5148-4264730D1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7DEA8D-9E28-3E33-6800-8DA9C573E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939835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C001">
            <a:extLst>
              <a:ext uri="{FF2B5EF4-FFF2-40B4-BE49-F238E27FC236}">
                <a16:creationId xmlns:a16="http://schemas.microsoft.com/office/drawing/2014/main" id="{71C3CDF5-348E-8325-BFB7-969C116B3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531B01-4F1B-E03A-DEEA-1BE126AB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09141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C002">
            <a:extLst>
              <a:ext uri="{FF2B5EF4-FFF2-40B4-BE49-F238E27FC236}">
                <a16:creationId xmlns:a16="http://schemas.microsoft.com/office/drawing/2014/main" id="{D4879D10-8D95-6F56-63A5-580801F2A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11BB4A-17C9-F76D-CF9C-7B3F6081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776147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2001">
            <a:extLst>
              <a:ext uri="{FF2B5EF4-FFF2-40B4-BE49-F238E27FC236}">
                <a16:creationId xmlns:a16="http://schemas.microsoft.com/office/drawing/2014/main" id="{6D0DC1C0-19AA-BD3E-E68E-A971172DC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E28FAF-4B60-450B-E0E9-1D3C2F88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Redeemed</a:t>
            </a:r>
          </a:p>
        </p:txBody>
      </p:sp>
    </p:spTree>
    <p:extLst>
      <p:ext uri="{BB962C8B-B14F-4D97-AF65-F5344CB8AC3E}">
        <p14:creationId xmlns:p14="http://schemas.microsoft.com/office/powerpoint/2010/main" val="34260331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2002">
            <a:extLst>
              <a:ext uri="{FF2B5EF4-FFF2-40B4-BE49-F238E27FC236}">
                <a16:creationId xmlns:a16="http://schemas.microsoft.com/office/drawing/2014/main" id="{85471E2B-55ED-50B4-2CF0-1D1463ED23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60361E-F853-36E2-24E1-2E6EEF983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888144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2_v2003">
            <a:extLst>
              <a:ext uri="{FF2B5EF4-FFF2-40B4-BE49-F238E27FC236}">
                <a16:creationId xmlns:a16="http://schemas.microsoft.com/office/drawing/2014/main" id="{85E8E6E9-BFD6-B651-5D5D-74D024E776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7EB6AE-CE64-ECEF-A3BD-A932FB7A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590109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107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2025-06-04T01:06:29Z</dcterms:modified>
  <cp:category>PDHymns</cp:category>
</cp:coreProperties>
</file>