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86" r:id="rId12"/>
    <p:sldId id="287" r:id="rId13"/>
    <p:sldId id="288" r:id="rId14"/>
    <p:sldId id="265" r:id="rId15"/>
    <p:sldId id="266" r:id="rId16"/>
    <p:sldId id="267" r:id="rId17"/>
    <p:sldId id="26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Redeemed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5/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545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: Fanny J. Crosby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211E7-7A25-EC4A-0CEC-5AB4BB795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57F511-7386-302D-99A3-0A1F669D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 ~ Redeemed</a:t>
            </a:r>
          </a:p>
        </p:txBody>
      </p:sp>
    </p:spTree>
    <p:extLst>
      <p:ext uri="{BB962C8B-B14F-4D97-AF65-F5344CB8AC3E}">
        <p14:creationId xmlns:p14="http://schemas.microsoft.com/office/powerpoint/2010/main" val="14337025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3C1B97-1EC0-1F69-8D06-9950AEB9B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1BF70B-5A9D-7DDB-80BC-8506F083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161316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DEC062C7-515A-08EF-5143-625C98B7F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E89214-65D4-E987-9F85-0C97A9B1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800309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C46D1AA0-732E-F278-C451-208F262E7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323461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800BC-8BA2-CBE6-C413-791B8982B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57F511-7386-302D-99A3-0A1F669D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Redeemed</a:t>
            </a:r>
          </a:p>
        </p:txBody>
      </p:sp>
    </p:spTree>
    <p:extLst>
      <p:ext uri="{BB962C8B-B14F-4D97-AF65-F5344CB8AC3E}">
        <p14:creationId xmlns:p14="http://schemas.microsoft.com/office/powerpoint/2010/main" val="1826153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3002">
            <a:extLst>
              <a:ext uri="{FF2B5EF4-FFF2-40B4-BE49-F238E27FC236}">
                <a16:creationId xmlns:a16="http://schemas.microsoft.com/office/drawing/2014/main" id="{473AFF7B-A6C5-581C-58BC-7C117293F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1BF70B-5A9D-7DDB-80BC-8506F083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739576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DEC062C7-515A-08EF-5143-625C98B7F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E89214-65D4-E987-9F85-0C97A9B1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488294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C46D1AA0-732E-F278-C451-208F262E7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141672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CDCBE7-FD49-2B07-4DAF-1DF61BA78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57F511-7386-302D-99A3-0A1F669D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5 ~ Redeemed</a:t>
            </a:r>
          </a:p>
        </p:txBody>
      </p:sp>
    </p:spTree>
    <p:extLst>
      <p:ext uri="{BB962C8B-B14F-4D97-AF65-F5344CB8AC3E}">
        <p14:creationId xmlns:p14="http://schemas.microsoft.com/office/powerpoint/2010/main" val="11557285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13BC7-0B95-AEF4-8F34-7B6C177A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1BF70B-5A9D-7DDB-80BC-8506F083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3066370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1001">
            <a:extLst>
              <a:ext uri="{FF2B5EF4-FFF2-40B4-BE49-F238E27FC236}">
                <a16:creationId xmlns:a16="http://schemas.microsoft.com/office/drawing/2014/main" id="{3041D9B4-DE3A-AEB5-82F6-410C72689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Redeemed</a:t>
            </a:r>
          </a:p>
        </p:txBody>
      </p:sp>
    </p:spTree>
    <p:extLst>
      <p:ext uri="{BB962C8B-B14F-4D97-AF65-F5344CB8AC3E}">
        <p14:creationId xmlns:p14="http://schemas.microsoft.com/office/powerpoint/2010/main" val="1294983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DEC062C7-515A-08EF-5143-625C98B7F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E89214-65D4-E987-9F85-0C97A9B1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68256692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C46D1AA0-732E-F278-C451-208F262E7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  <a:cs typeface="+mn-cs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" panose="020B0602030504020204" pitchFamily="34" charset="0"/>
                  <a:ea typeface="+mn-ea"/>
                  <a:cs typeface="+mn-cs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1584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1002">
            <a:extLst>
              <a:ext uri="{FF2B5EF4-FFF2-40B4-BE49-F238E27FC236}">
                <a16:creationId xmlns:a16="http://schemas.microsoft.com/office/drawing/2014/main" id="{CBCB49CB-E79D-549D-333B-873048D0F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CA9998-551B-174D-7F8A-4F9578A5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4927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13DA6529-916F-EAF4-69E9-65870A74E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22B9C-3C2C-6ABD-E666-EC300D4A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73246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D5650DB6-817F-1D09-883D-3E6746259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4463C8-B4AF-F4C6-820C-644B51B2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089045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2001">
            <a:extLst>
              <a:ext uri="{FF2B5EF4-FFF2-40B4-BE49-F238E27FC236}">
                <a16:creationId xmlns:a16="http://schemas.microsoft.com/office/drawing/2014/main" id="{E6F73840-40B5-5617-2C2C-D2E620E10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106EB3-7B59-C20E-95E2-FF40E975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Redeemed</a:t>
            </a:r>
          </a:p>
        </p:txBody>
      </p:sp>
    </p:spTree>
    <p:extLst>
      <p:ext uri="{BB962C8B-B14F-4D97-AF65-F5344CB8AC3E}">
        <p14:creationId xmlns:p14="http://schemas.microsoft.com/office/powerpoint/2010/main" val="38665337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2002">
            <a:extLst>
              <a:ext uri="{FF2B5EF4-FFF2-40B4-BE49-F238E27FC236}">
                <a16:creationId xmlns:a16="http://schemas.microsoft.com/office/drawing/2014/main" id="{F3FF72B6-FA46-FB30-9B8F-39D777677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64D9E9-26FA-0295-E800-02A66297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132009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1">
            <a:extLst>
              <a:ext uri="{FF2B5EF4-FFF2-40B4-BE49-F238E27FC236}">
                <a16:creationId xmlns:a16="http://schemas.microsoft.com/office/drawing/2014/main" id="{A1BC92D1-92AC-AB01-E908-F9869B528C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2E746A-F030-84B6-53C3-254E2C655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88810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eemed_169_arr1_vC002">
            <a:extLst>
              <a:ext uri="{FF2B5EF4-FFF2-40B4-BE49-F238E27FC236}">
                <a16:creationId xmlns:a16="http://schemas.microsoft.com/office/drawing/2014/main" id="{1B0674B7-1D3C-11D5-A5A3-C157DB269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F2D00E-31FB-B03D-4E74-6A235DCD1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882519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124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2025-06-04T20:20:46Z</dcterms:modified>
  <cp:category>PDHymns</cp:category>
</cp:coreProperties>
</file>