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Prepare To Meet Thy God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 + 4/4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2156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9046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H. Stanley (1909)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Stanley (1909)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1">
            <a:extLst>
              <a:ext uri="{FF2B5EF4-FFF2-40B4-BE49-F238E27FC236}">
                <a16:creationId xmlns:a16="http://schemas.microsoft.com/office/drawing/2014/main" id="{0044754F-3E35-F27E-BA9F-0D2B5A240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1BB104-36AC-7812-F440-600ED0F2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162444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2">
            <a:extLst>
              <a:ext uri="{FF2B5EF4-FFF2-40B4-BE49-F238E27FC236}">
                <a16:creationId xmlns:a16="http://schemas.microsoft.com/office/drawing/2014/main" id="{FD969F43-24C2-8371-E04A-D141FF28F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7D6FAA-AF64-7AE8-7CB9-CF731F815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720030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3">
            <a:extLst>
              <a:ext uri="{FF2B5EF4-FFF2-40B4-BE49-F238E27FC236}">
                <a16:creationId xmlns:a16="http://schemas.microsoft.com/office/drawing/2014/main" id="{020E438C-B06C-D7A5-62B3-EE526E3F21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7E8BA5-414E-26E9-9C1B-0F43D80FC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40173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4">
            <a:extLst>
              <a:ext uri="{FF2B5EF4-FFF2-40B4-BE49-F238E27FC236}">
                <a16:creationId xmlns:a16="http://schemas.microsoft.com/office/drawing/2014/main" id="{D044BC5A-8F5E-8596-5815-B209D8C75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DF3965-D73D-5B6C-A0F8-5DB9C2C6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026326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3001">
            <a:extLst>
              <a:ext uri="{FF2B5EF4-FFF2-40B4-BE49-F238E27FC236}">
                <a16:creationId xmlns:a16="http://schemas.microsoft.com/office/drawing/2014/main" id="{87F901FE-FA08-B07A-5503-478BAFCED5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22E097-FFA3-936B-6201-8A97130B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Prepare To Meet Thy God</a:t>
            </a:r>
          </a:p>
        </p:txBody>
      </p:sp>
    </p:spTree>
    <p:extLst>
      <p:ext uri="{BB962C8B-B14F-4D97-AF65-F5344CB8AC3E}">
        <p14:creationId xmlns:p14="http://schemas.microsoft.com/office/powerpoint/2010/main" val="6163301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3002">
            <a:extLst>
              <a:ext uri="{FF2B5EF4-FFF2-40B4-BE49-F238E27FC236}">
                <a16:creationId xmlns:a16="http://schemas.microsoft.com/office/drawing/2014/main" id="{7F6B57F1-E82F-57D5-49C5-672D228285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5AC48D-0CB3-EA88-A196-7163FA46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775127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1">
            <a:extLst>
              <a:ext uri="{FF2B5EF4-FFF2-40B4-BE49-F238E27FC236}">
                <a16:creationId xmlns:a16="http://schemas.microsoft.com/office/drawing/2014/main" id="{E8BA2078-89E9-0D0E-7BCC-FE940B5A7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FA7E96-E719-D63D-CE58-910128E9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01362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2">
            <a:extLst>
              <a:ext uri="{FF2B5EF4-FFF2-40B4-BE49-F238E27FC236}">
                <a16:creationId xmlns:a16="http://schemas.microsoft.com/office/drawing/2014/main" id="{33B9ABD1-0AD7-A51E-719B-50D184610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89B7ED-DABF-4C67-84A2-AC3DF1D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497572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3">
            <a:extLst>
              <a:ext uri="{FF2B5EF4-FFF2-40B4-BE49-F238E27FC236}">
                <a16:creationId xmlns:a16="http://schemas.microsoft.com/office/drawing/2014/main" id="{342EC0FE-EB36-E45B-97D4-B8519A39B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325D86-80C5-6A4C-49EE-3A7E8575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450843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4">
            <a:extLst>
              <a:ext uri="{FF2B5EF4-FFF2-40B4-BE49-F238E27FC236}">
                <a16:creationId xmlns:a16="http://schemas.microsoft.com/office/drawing/2014/main" id="{97AC3549-36DA-24B7-90A6-7CA4779AD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6946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1001">
            <a:extLst>
              <a:ext uri="{FF2B5EF4-FFF2-40B4-BE49-F238E27FC236}">
                <a16:creationId xmlns:a16="http://schemas.microsoft.com/office/drawing/2014/main" id="{BAE83EC7-C357-D8F3-E508-2512923FE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Prepare To Meet Thy God</a:t>
            </a:r>
          </a:p>
        </p:txBody>
      </p:sp>
    </p:spTree>
    <p:extLst>
      <p:ext uri="{BB962C8B-B14F-4D97-AF65-F5344CB8AC3E}">
        <p14:creationId xmlns:p14="http://schemas.microsoft.com/office/powerpoint/2010/main" val="18417221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1002">
            <a:extLst>
              <a:ext uri="{FF2B5EF4-FFF2-40B4-BE49-F238E27FC236}">
                <a16:creationId xmlns:a16="http://schemas.microsoft.com/office/drawing/2014/main" id="{6FBE6D09-BE4B-730B-3623-5B6C8CD04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7DC1C9-8409-E529-8091-16A48F2C4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083033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1">
            <a:extLst>
              <a:ext uri="{FF2B5EF4-FFF2-40B4-BE49-F238E27FC236}">
                <a16:creationId xmlns:a16="http://schemas.microsoft.com/office/drawing/2014/main" id="{28196958-98B4-F487-C95F-32AFEB7A2B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8387DE-0DBE-25A5-2C57-7197C45E9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514631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2">
            <a:extLst>
              <a:ext uri="{FF2B5EF4-FFF2-40B4-BE49-F238E27FC236}">
                <a16:creationId xmlns:a16="http://schemas.microsoft.com/office/drawing/2014/main" id="{600F71C2-1D55-3AA4-71B6-FE3088921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1B3DA0-B9BA-2B7C-8F3F-B9DF7730B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980800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3">
            <a:extLst>
              <a:ext uri="{FF2B5EF4-FFF2-40B4-BE49-F238E27FC236}">
                <a16:creationId xmlns:a16="http://schemas.microsoft.com/office/drawing/2014/main" id="{68B48AB9-D88D-4E7E-8C8B-60942B95B0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0128EB-A56B-33CE-17DC-07E3B3282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183419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C004">
            <a:extLst>
              <a:ext uri="{FF2B5EF4-FFF2-40B4-BE49-F238E27FC236}">
                <a16:creationId xmlns:a16="http://schemas.microsoft.com/office/drawing/2014/main" id="{C6F55ECD-BCC1-DDF2-8B67-BFF5B909E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7FD2BC-DCC1-F179-622D-BDEBD765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402373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2001">
            <a:extLst>
              <a:ext uri="{FF2B5EF4-FFF2-40B4-BE49-F238E27FC236}">
                <a16:creationId xmlns:a16="http://schemas.microsoft.com/office/drawing/2014/main" id="{6D419083-5D11-0B83-8379-89A7A9E37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E78EC5-369E-0AA0-AEC5-DA1A5236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Prepare To Meet Thy God</a:t>
            </a:r>
          </a:p>
        </p:txBody>
      </p:sp>
    </p:spTree>
    <p:extLst>
      <p:ext uri="{BB962C8B-B14F-4D97-AF65-F5344CB8AC3E}">
        <p14:creationId xmlns:p14="http://schemas.microsoft.com/office/powerpoint/2010/main" val="3583619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re To Meet Thy God_169_v2002">
            <a:extLst>
              <a:ext uri="{FF2B5EF4-FFF2-40B4-BE49-F238E27FC236}">
                <a16:creationId xmlns:a16="http://schemas.microsoft.com/office/drawing/2014/main" id="{4EAF88C4-CCBD-33F4-7E23-6C7C407DF9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10EC2D-D574-7CBA-0A21-7402BF010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079461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133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2025-05-31T19:42:03Z</dcterms:modified>
  <cp:category>PDHymns</cp:category>
</cp:coreProperties>
</file>