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6/1/2025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6/1/2025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6/1/2025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6/1/2025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6/1/2025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6/1/2025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6/1/2025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Praise the Lord! O Heavens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AUSTRAIN HYMN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8.7.8.7.D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68507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2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949170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260135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The Foundling Hospital Collection, London (1796)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Franz Joseph Haydn (1797)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aise The Lord O Heavens_169_v1001">
            <a:extLst>
              <a:ext uri="{FF2B5EF4-FFF2-40B4-BE49-F238E27FC236}">
                <a16:creationId xmlns:a16="http://schemas.microsoft.com/office/drawing/2014/main" id="{F182D986-FD3C-BEA5-07CB-96BE3F6030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Praise the Lord! O Heavens</a:t>
            </a:r>
          </a:p>
        </p:txBody>
      </p:sp>
    </p:spTree>
    <p:extLst>
      <p:ext uri="{BB962C8B-B14F-4D97-AF65-F5344CB8AC3E}">
        <p14:creationId xmlns:p14="http://schemas.microsoft.com/office/powerpoint/2010/main" val="204685535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aise The Lord O Heavens_169_v1002">
            <a:extLst>
              <a:ext uri="{FF2B5EF4-FFF2-40B4-BE49-F238E27FC236}">
                <a16:creationId xmlns:a16="http://schemas.microsoft.com/office/drawing/2014/main" id="{145378F2-84DF-5E78-852F-1F35BA64A6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9EB2CAE-B581-4D54-BE47-5E022D151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9542608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aise The Lord O Heavens_169_v1003">
            <a:extLst>
              <a:ext uri="{FF2B5EF4-FFF2-40B4-BE49-F238E27FC236}">
                <a16:creationId xmlns:a16="http://schemas.microsoft.com/office/drawing/2014/main" id="{6CEC5EA1-D030-418E-8E8B-141C5F93BF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A2F7F10-BDB3-8A92-FA0F-1B63495D0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13076888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aise The Lord O Heavens_169_v1004">
            <a:extLst>
              <a:ext uri="{FF2B5EF4-FFF2-40B4-BE49-F238E27FC236}">
                <a16:creationId xmlns:a16="http://schemas.microsoft.com/office/drawing/2014/main" id="{D4A6BE03-2062-8F0E-A5E3-F4A1DAB4E9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869D266-359C-25EA-F5B9-7EDC4C455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37201319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aise The Lord O Heavens_169_v2001">
            <a:extLst>
              <a:ext uri="{FF2B5EF4-FFF2-40B4-BE49-F238E27FC236}">
                <a16:creationId xmlns:a16="http://schemas.microsoft.com/office/drawing/2014/main" id="{F06DC57C-9908-EEC4-32B9-8FA444CA9D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204393C-22A7-AB1C-DF32-44CA3ED47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Praise the Lord! O Heavens</a:t>
            </a:r>
          </a:p>
        </p:txBody>
      </p:sp>
    </p:spTree>
    <p:extLst>
      <p:ext uri="{BB962C8B-B14F-4D97-AF65-F5344CB8AC3E}">
        <p14:creationId xmlns:p14="http://schemas.microsoft.com/office/powerpoint/2010/main" val="186029830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aise The Lord O Heavens_169_v2002">
            <a:extLst>
              <a:ext uri="{FF2B5EF4-FFF2-40B4-BE49-F238E27FC236}">
                <a16:creationId xmlns:a16="http://schemas.microsoft.com/office/drawing/2014/main" id="{5C80D9A6-AC7E-1D4A-EE23-81A311C11C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BA61688-B11D-04AD-6E30-97DF9D4D5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76151231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aise The Lord O Heavens_169_v2003">
            <a:extLst>
              <a:ext uri="{FF2B5EF4-FFF2-40B4-BE49-F238E27FC236}">
                <a16:creationId xmlns:a16="http://schemas.microsoft.com/office/drawing/2014/main" id="{BF4B34BF-EC7D-788D-B6C1-615B800638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C5142DA-8826-56F4-090C-3A418D694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83213438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aise The Lord O Heavens_169_v2004">
            <a:extLst>
              <a:ext uri="{FF2B5EF4-FFF2-40B4-BE49-F238E27FC236}">
                <a16:creationId xmlns:a16="http://schemas.microsoft.com/office/drawing/2014/main" id="{F91595EF-A32C-C791-79D3-598227F382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570867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100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2025-06-01T23:28:19Z</dcterms:modified>
  <cp:category>PDHymns</cp:category>
</cp:coreProperties>
</file>