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Only Trust Him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(Trust The Savior)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28238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J. H. Stockton (1869)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J. H. Stockton (1869)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Trust Him_169_vC001">
            <a:extLst>
              <a:ext uri="{FF2B5EF4-FFF2-40B4-BE49-F238E27FC236}">
                <a16:creationId xmlns:a16="http://schemas.microsoft.com/office/drawing/2014/main" id="{AD0D2D0E-772C-B21A-A82F-1B3039434F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5BCEE82-9C9D-BCA2-F989-C3F67E6F6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88027044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Trust Him_169_v4001">
            <a:extLst>
              <a:ext uri="{FF2B5EF4-FFF2-40B4-BE49-F238E27FC236}">
                <a16:creationId xmlns:a16="http://schemas.microsoft.com/office/drawing/2014/main" id="{07248EC4-D210-798C-34EB-2A2EFED6A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2FB9386-1202-99EE-B095-43D7DD144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Only Trust Him</a:t>
            </a:r>
          </a:p>
        </p:txBody>
      </p:sp>
    </p:spTree>
    <p:extLst>
      <p:ext uri="{BB962C8B-B14F-4D97-AF65-F5344CB8AC3E}">
        <p14:creationId xmlns:p14="http://schemas.microsoft.com/office/powerpoint/2010/main" val="368244165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Trust Him_169_v4002">
            <a:extLst>
              <a:ext uri="{FF2B5EF4-FFF2-40B4-BE49-F238E27FC236}">
                <a16:creationId xmlns:a16="http://schemas.microsoft.com/office/drawing/2014/main" id="{DE338556-BE47-2D7F-2FC4-0F422BA401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C4EE370-BF3D-7B16-0DC6-1395FF74D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13240100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Trust Him_169_vC001">
            <a:extLst>
              <a:ext uri="{FF2B5EF4-FFF2-40B4-BE49-F238E27FC236}">
                <a16:creationId xmlns:a16="http://schemas.microsoft.com/office/drawing/2014/main" id="{8CA7683F-BA8D-1742-4F7B-723F63E68E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245095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Trust Him_169_v1001">
            <a:extLst>
              <a:ext uri="{FF2B5EF4-FFF2-40B4-BE49-F238E27FC236}">
                <a16:creationId xmlns:a16="http://schemas.microsoft.com/office/drawing/2014/main" id="{30242E23-96E1-A8C5-218B-D477F94EE0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Only Trust Him</a:t>
            </a:r>
          </a:p>
        </p:txBody>
      </p:sp>
    </p:spTree>
    <p:extLst>
      <p:ext uri="{BB962C8B-B14F-4D97-AF65-F5344CB8AC3E}">
        <p14:creationId xmlns:p14="http://schemas.microsoft.com/office/powerpoint/2010/main" val="333847095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Trust Him_169_v1002">
            <a:extLst>
              <a:ext uri="{FF2B5EF4-FFF2-40B4-BE49-F238E27FC236}">
                <a16:creationId xmlns:a16="http://schemas.microsoft.com/office/drawing/2014/main" id="{C26876B2-43ED-C02A-5ABF-541B021C64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9C41D52-1D07-D474-8D7A-E30523F6A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56247379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Trust Him_169_vC001">
            <a:extLst>
              <a:ext uri="{FF2B5EF4-FFF2-40B4-BE49-F238E27FC236}">
                <a16:creationId xmlns:a16="http://schemas.microsoft.com/office/drawing/2014/main" id="{7F054A65-8CA1-2B1A-AC49-F7F19267E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D116353-393B-5D51-473B-3FE237C68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1871962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Trust Him_169_v2001">
            <a:extLst>
              <a:ext uri="{FF2B5EF4-FFF2-40B4-BE49-F238E27FC236}">
                <a16:creationId xmlns:a16="http://schemas.microsoft.com/office/drawing/2014/main" id="{B6ACF260-4502-1325-F0EA-21E3A2BE76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953AF1E-5177-B331-EF4F-B2DD5313E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Only Trust Him</a:t>
            </a:r>
          </a:p>
        </p:txBody>
      </p:sp>
    </p:spTree>
    <p:extLst>
      <p:ext uri="{BB962C8B-B14F-4D97-AF65-F5344CB8AC3E}">
        <p14:creationId xmlns:p14="http://schemas.microsoft.com/office/powerpoint/2010/main" val="427655396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Trust Him_169_v2002">
            <a:extLst>
              <a:ext uri="{FF2B5EF4-FFF2-40B4-BE49-F238E27FC236}">
                <a16:creationId xmlns:a16="http://schemas.microsoft.com/office/drawing/2014/main" id="{9856D2DB-AE81-1CAD-CB6E-AAFD4CF46D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8E75508-6E9D-8FCC-AE2D-1B0D1B90D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720167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Trust Him_169_vC001">
            <a:extLst>
              <a:ext uri="{FF2B5EF4-FFF2-40B4-BE49-F238E27FC236}">
                <a16:creationId xmlns:a16="http://schemas.microsoft.com/office/drawing/2014/main" id="{713D73BE-37F8-6B53-5A9C-66F5AB0834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0CC9863-5097-E7BA-C13A-3B33116D7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4802692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Trust Him_169_v3001">
            <a:extLst>
              <a:ext uri="{FF2B5EF4-FFF2-40B4-BE49-F238E27FC236}">
                <a16:creationId xmlns:a16="http://schemas.microsoft.com/office/drawing/2014/main" id="{927D39F5-3570-04FB-BB9E-84306668BF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7449148-13DB-056D-120B-04CA1C4D1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Only Trust Him</a:t>
            </a:r>
          </a:p>
        </p:txBody>
      </p:sp>
    </p:spTree>
    <p:extLst>
      <p:ext uri="{BB962C8B-B14F-4D97-AF65-F5344CB8AC3E}">
        <p14:creationId xmlns:p14="http://schemas.microsoft.com/office/powerpoint/2010/main" val="12597591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Trust Him_169_v3002">
            <a:extLst>
              <a:ext uri="{FF2B5EF4-FFF2-40B4-BE49-F238E27FC236}">
                <a16:creationId xmlns:a16="http://schemas.microsoft.com/office/drawing/2014/main" id="{2211F8F3-965F-D28A-B5C2-E139829FF0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6526BE6-E1D4-98BE-F026-32D288AB6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18674653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114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2025-05-25T21:23:55Z</dcterms:modified>
  <cp:category>PDHymns</cp:category>
</cp:coreProperties>
</file>