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On Zion's Glorious Summit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SKENE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8.8.8.8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8584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3/Sanctus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758748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679503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John Kent (1803)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Robert Skene (1869)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57A2A0-5485-8707-625A-BC47B9F23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0DB375B-B1E1-675A-E14D-4357AC7F4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14707637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Zions Glorious Summit_169_vS001">
            <a:extLst>
              <a:ext uri="{FF2B5EF4-FFF2-40B4-BE49-F238E27FC236}">
                <a16:creationId xmlns:a16="http://schemas.microsoft.com/office/drawing/2014/main" id="{717D4C1F-6C9E-61FB-6B45-F38198B8CB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230A05C-A39E-74BB-CA70-6D7CF9269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Sanctus ~ On Zion's Glorious Summit</a:t>
            </a:r>
          </a:p>
        </p:txBody>
      </p:sp>
    </p:spTree>
    <p:extLst>
      <p:ext uri="{BB962C8B-B14F-4D97-AF65-F5344CB8AC3E}">
        <p14:creationId xmlns:p14="http://schemas.microsoft.com/office/powerpoint/2010/main" val="201372750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Zions Glorious Summit_169_vS002">
            <a:extLst>
              <a:ext uri="{FF2B5EF4-FFF2-40B4-BE49-F238E27FC236}">
                <a16:creationId xmlns:a16="http://schemas.microsoft.com/office/drawing/2014/main" id="{33CAB0E6-C7E3-F444-747B-AB265B356D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7D18E15-3373-3233-1D42-020D0AAD0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10454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Sanctus</a:t>
            </a:r>
          </a:p>
        </p:txBody>
      </p:sp>
    </p:spTree>
    <p:extLst>
      <p:ext uri="{BB962C8B-B14F-4D97-AF65-F5344CB8AC3E}">
        <p14:creationId xmlns:p14="http://schemas.microsoft.com/office/powerpoint/2010/main" val="85177072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Zions Glorious Summit_169_vS003">
            <a:extLst>
              <a:ext uri="{FF2B5EF4-FFF2-40B4-BE49-F238E27FC236}">
                <a16:creationId xmlns:a16="http://schemas.microsoft.com/office/drawing/2014/main" id="{7EC5EF0A-09FE-2E1A-253B-D7381E9EF2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10454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Sanctus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769300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Zions Glorious Summit_169_v1001">
            <a:extLst>
              <a:ext uri="{FF2B5EF4-FFF2-40B4-BE49-F238E27FC236}">
                <a16:creationId xmlns:a16="http://schemas.microsoft.com/office/drawing/2014/main" id="{ECD90D95-122B-6694-F7D0-8CD4842ADB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On Zion's Glorious Summit</a:t>
            </a:r>
          </a:p>
        </p:txBody>
      </p:sp>
    </p:spTree>
    <p:extLst>
      <p:ext uri="{BB962C8B-B14F-4D97-AF65-F5344CB8AC3E}">
        <p14:creationId xmlns:p14="http://schemas.microsoft.com/office/powerpoint/2010/main" val="291720203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Zions Glorious Summit_169_v1002">
            <a:extLst>
              <a:ext uri="{FF2B5EF4-FFF2-40B4-BE49-F238E27FC236}">
                <a16:creationId xmlns:a16="http://schemas.microsoft.com/office/drawing/2014/main" id="{70F850FB-5AC9-94D2-1A46-EB02684408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221331C-0CD4-5864-2C45-D66AC9E8C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91242761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197755-8229-E312-0BBF-BD0DE32E7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DBAA245-4AE5-5699-F1BE-26BA7B49E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91746146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Zions Glorious Summit_169_v2001">
            <a:extLst>
              <a:ext uri="{FF2B5EF4-FFF2-40B4-BE49-F238E27FC236}">
                <a16:creationId xmlns:a16="http://schemas.microsoft.com/office/drawing/2014/main" id="{92F1CDD9-DC7F-42F9-FB29-276BF3C9FF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934BDEC-39B9-9129-7E7C-ABB33668F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On Zion's Glorious Summit</a:t>
            </a:r>
          </a:p>
        </p:txBody>
      </p:sp>
    </p:spTree>
    <p:extLst>
      <p:ext uri="{BB962C8B-B14F-4D97-AF65-F5344CB8AC3E}">
        <p14:creationId xmlns:p14="http://schemas.microsoft.com/office/powerpoint/2010/main" val="424409383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Zions Glorious Summit_169_v2002">
            <a:extLst>
              <a:ext uri="{FF2B5EF4-FFF2-40B4-BE49-F238E27FC236}">
                <a16:creationId xmlns:a16="http://schemas.microsoft.com/office/drawing/2014/main" id="{D2E61A3C-AC3B-CA73-DA09-3CD75F696D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3E76152-7700-1C48-0D80-7FDE0A403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0655745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E7B5B6-570D-5B57-E527-089AC7E46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0EA7D48-2C4A-2B66-D7FA-CCAEB67C5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91878981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Zions Glorious Summit_169_v3001">
            <a:extLst>
              <a:ext uri="{FF2B5EF4-FFF2-40B4-BE49-F238E27FC236}">
                <a16:creationId xmlns:a16="http://schemas.microsoft.com/office/drawing/2014/main" id="{06CA60B4-84F6-DB01-221C-8CD6A31283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6FA0B0B-FC02-731F-BC41-399B3E459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On Zion's Glorious Summit</a:t>
            </a:r>
          </a:p>
        </p:txBody>
      </p:sp>
    </p:spTree>
    <p:extLst>
      <p:ext uri="{BB962C8B-B14F-4D97-AF65-F5344CB8AC3E}">
        <p14:creationId xmlns:p14="http://schemas.microsoft.com/office/powerpoint/2010/main" val="2388989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Zions Glorious Summit_169_v3002">
            <a:extLst>
              <a:ext uri="{FF2B5EF4-FFF2-40B4-BE49-F238E27FC236}">
                <a16:creationId xmlns:a16="http://schemas.microsoft.com/office/drawing/2014/main" id="{5766D27F-786D-3161-E415-3BB67C81D9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CF47A17-3D75-DF77-C791-6A6A11E4D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57680211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104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44</cp:revision>
  <dcterms:created xsi:type="dcterms:W3CDTF">2013-12-23T05:43:46Z</dcterms:created>
  <dcterms:modified xsi:type="dcterms:W3CDTF">2025-05-24T01:04:08Z</dcterms:modified>
  <cp:category>PDHymns</cp:category>
</cp:coreProperties>
</file>