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 Jordan's Stormy Banks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G/G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2869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08129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Samuel Stennett (1787),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Cho. T. C. O’Kane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T. C. O’Kane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3o4001">
            <a:extLst>
              <a:ext uri="{FF2B5EF4-FFF2-40B4-BE49-F238E27FC236}">
                <a16:creationId xmlns:a16="http://schemas.microsoft.com/office/drawing/2014/main" id="{515F14D8-5BD0-30AD-B1DA-F2D60F5825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599A86-731A-2241-5501-E329EEAB7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On Jordan's Stormy Banks</a:t>
            </a:r>
          </a:p>
        </p:txBody>
      </p:sp>
    </p:spTree>
    <p:extLst>
      <p:ext uri="{BB962C8B-B14F-4D97-AF65-F5344CB8AC3E}">
        <p14:creationId xmlns:p14="http://schemas.microsoft.com/office/powerpoint/2010/main" val="41297757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3o4002">
            <a:extLst>
              <a:ext uri="{FF2B5EF4-FFF2-40B4-BE49-F238E27FC236}">
                <a16:creationId xmlns:a16="http://schemas.microsoft.com/office/drawing/2014/main" id="{30BD19E7-AC35-A2FA-A796-77C90614A8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FD70B9-0806-9CA3-4693-57C9CA950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895504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1">
            <a:extLst>
              <a:ext uri="{FF2B5EF4-FFF2-40B4-BE49-F238E27FC236}">
                <a16:creationId xmlns:a16="http://schemas.microsoft.com/office/drawing/2014/main" id="{8276BFFE-7FBF-B6BC-32D8-DB5A797092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7CA051-9021-E78A-0012-53324650B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7896226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2">
            <a:extLst>
              <a:ext uri="{FF2B5EF4-FFF2-40B4-BE49-F238E27FC236}">
                <a16:creationId xmlns:a16="http://schemas.microsoft.com/office/drawing/2014/main" id="{91107B71-214C-ABFA-864A-35B440510E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C60A8A-DC4D-C740-6B48-21BCDA3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6006417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4o4001">
            <a:extLst>
              <a:ext uri="{FF2B5EF4-FFF2-40B4-BE49-F238E27FC236}">
                <a16:creationId xmlns:a16="http://schemas.microsoft.com/office/drawing/2014/main" id="{F14FF871-C5D8-43CD-2012-60279BF9D2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EE6EAF-D376-6723-1FF9-B5B4FF7A8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On Jordan's Stormy Banks</a:t>
            </a:r>
          </a:p>
        </p:txBody>
      </p:sp>
    </p:spTree>
    <p:extLst>
      <p:ext uri="{BB962C8B-B14F-4D97-AF65-F5344CB8AC3E}">
        <p14:creationId xmlns:p14="http://schemas.microsoft.com/office/powerpoint/2010/main" val="410630804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4o4002">
            <a:extLst>
              <a:ext uri="{FF2B5EF4-FFF2-40B4-BE49-F238E27FC236}">
                <a16:creationId xmlns:a16="http://schemas.microsoft.com/office/drawing/2014/main" id="{2E6AC259-8E17-53F1-316F-1C4EE37A1B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B637AB-5B84-7E49-BDC3-45C20E427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48923174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1">
            <a:extLst>
              <a:ext uri="{FF2B5EF4-FFF2-40B4-BE49-F238E27FC236}">
                <a16:creationId xmlns:a16="http://schemas.microsoft.com/office/drawing/2014/main" id="{638B1B74-1AE4-704D-B086-A91D83985E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1D7F48-AE1C-9212-A4A2-F35BAB894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77640413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2">
            <a:extLst>
              <a:ext uri="{FF2B5EF4-FFF2-40B4-BE49-F238E27FC236}">
                <a16:creationId xmlns:a16="http://schemas.microsoft.com/office/drawing/2014/main" id="{B55F2B06-90D6-D9EC-BBCD-042CC7B8D5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7883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1001">
            <a:extLst>
              <a:ext uri="{FF2B5EF4-FFF2-40B4-BE49-F238E27FC236}">
                <a16:creationId xmlns:a16="http://schemas.microsoft.com/office/drawing/2014/main" id="{CB2EF85C-4599-BAEE-EDF2-85F011D7CF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 Jordan's Stormy Banks</a:t>
            </a:r>
          </a:p>
        </p:txBody>
      </p:sp>
    </p:spTree>
    <p:extLst>
      <p:ext uri="{BB962C8B-B14F-4D97-AF65-F5344CB8AC3E}">
        <p14:creationId xmlns:p14="http://schemas.microsoft.com/office/powerpoint/2010/main" val="20445180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1002">
            <a:extLst>
              <a:ext uri="{FF2B5EF4-FFF2-40B4-BE49-F238E27FC236}">
                <a16:creationId xmlns:a16="http://schemas.microsoft.com/office/drawing/2014/main" id="{82743301-9A71-81BD-3AB2-1050C1C206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C0F1AF-2A16-626A-A3A1-3A3A6E1E6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148816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1">
            <a:extLst>
              <a:ext uri="{FF2B5EF4-FFF2-40B4-BE49-F238E27FC236}">
                <a16:creationId xmlns:a16="http://schemas.microsoft.com/office/drawing/2014/main" id="{C589EFC4-0D93-5A46-D6D7-433C9577F8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2C0173-BD63-7435-CC41-B737A69B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60270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2">
            <a:extLst>
              <a:ext uri="{FF2B5EF4-FFF2-40B4-BE49-F238E27FC236}">
                <a16:creationId xmlns:a16="http://schemas.microsoft.com/office/drawing/2014/main" id="{167FF647-3803-4AED-E73F-38147D3C2D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C10816-E481-CF12-20B4-404D9A8C0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32490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2001">
            <a:extLst>
              <a:ext uri="{FF2B5EF4-FFF2-40B4-BE49-F238E27FC236}">
                <a16:creationId xmlns:a16="http://schemas.microsoft.com/office/drawing/2014/main" id="{CEAF0469-6ECC-5C61-8AE2-61111BEF31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F9091B-FDD3-E6F8-53B2-CE9AE2F6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 Jordan's Stormy Banks</a:t>
            </a:r>
          </a:p>
        </p:txBody>
      </p:sp>
    </p:spTree>
    <p:extLst>
      <p:ext uri="{BB962C8B-B14F-4D97-AF65-F5344CB8AC3E}">
        <p14:creationId xmlns:p14="http://schemas.microsoft.com/office/powerpoint/2010/main" val="30732854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2002">
            <a:extLst>
              <a:ext uri="{FF2B5EF4-FFF2-40B4-BE49-F238E27FC236}">
                <a16:creationId xmlns:a16="http://schemas.microsoft.com/office/drawing/2014/main" id="{0186AA36-9D1D-8BB1-0F60-A900A6DB04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B5CA0F-E952-B84D-F060-4BDE94FF4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318723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1">
            <a:extLst>
              <a:ext uri="{FF2B5EF4-FFF2-40B4-BE49-F238E27FC236}">
                <a16:creationId xmlns:a16="http://schemas.microsoft.com/office/drawing/2014/main" id="{1E4FF10B-C658-991D-0632-043AEC393A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5F41E7-10E0-888B-2ED7-9155B666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943738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2">
            <a:extLst>
              <a:ext uri="{FF2B5EF4-FFF2-40B4-BE49-F238E27FC236}">
                <a16:creationId xmlns:a16="http://schemas.microsoft.com/office/drawing/2014/main" id="{E7DD1CF1-1903-8198-1F4E-78ABC51DDE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59C655-855A-3123-A5EA-3ACB91DCA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840519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133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2025-05-19T17:46:53Z</dcterms:modified>
  <cp:category>PDHymns</cp:category>
</cp:coreProperties>
</file>