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536" y="392113"/>
            <a:ext cx="97929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On Jordan’s Stormy Banks I Stand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(I Am Bound For The Promised Land)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F/F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24823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153608"/>
              </p:ext>
            </p:extLst>
          </p:nvPr>
        </p:nvGraphicFramePr>
        <p:xfrm>
          <a:off x="455613" y="3203575"/>
          <a:ext cx="9144000" cy="1961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Samuel Stennett (1787),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Cho. Rigdon M. McIntosh (1874)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Walker’s </a:t>
                      </a:r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Southern Harmony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(1835),</a:t>
                      </a:r>
                    </a:p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Arr. </a:t>
                      </a: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Rigdon M. McIntosh (1874)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1_v3001">
            <a:extLst>
              <a:ext uri="{FF2B5EF4-FFF2-40B4-BE49-F238E27FC236}">
                <a16:creationId xmlns:a16="http://schemas.microsoft.com/office/drawing/2014/main" id="{CC4C92AD-E43B-C67B-4147-7F5D8DC1D3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43EBB6D-7418-2221-29DB-40D1ECB87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On Jordan’s Stormy Banks I Stand</a:t>
            </a:r>
          </a:p>
        </p:txBody>
      </p:sp>
    </p:spTree>
    <p:extLst>
      <p:ext uri="{BB962C8B-B14F-4D97-AF65-F5344CB8AC3E}">
        <p14:creationId xmlns:p14="http://schemas.microsoft.com/office/powerpoint/2010/main" val="196621634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1_v3002">
            <a:extLst>
              <a:ext uri="{FF2B5EF4-FFF2-40B4-BE49-F238E27FC236}">
                <a16:creationId xmlns:a16="http://schemas.microsoft.com/office/drawing/2014/main" id="{EBA97A45-4B7D-5DC1-E3B7-1A63D7CB24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FA1B36E-5324-EDB7-E579-6087B3105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94632151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1_vC001">
            <a:extLst>
              <a:ext uri="{FF2B5EF4-FFF2-40B4-BE49-F238E27FC236}">
                <a16:creationId xmlns:a16="http://schemas.microsoft.com/office/drawing/2014/main" id="{C7853A27-74B6-C3B4-5635-FE644CD472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086FB8B-1E50-49AA-E9D9-C998FA55B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25425123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1_vC002">
            <a:extLst>
              <a:ext uri="{FF2B5EF4-FFF2-40B4-BE49-F238E27FC236}">
                <a16:creationId xmlns:a16="http://schemas.microsoft.com/office/drawing/2014/main" id="{2F68E511-BCF5-401C-F536-A19244C7ED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633578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1_v1001">
            <a:extLst>
              <a:ext uri="{FF2B5EF4-FFF2-40B4-BE49-F238E27FC236}">
                <a16:creationId xmlns:a16="http://schemas.microsoft.com/office/drawing/2014/main" id="{2C49A0E2-2281-6516-6D2D-0219C03DD0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On Jordan’s Stormy Banks I Stand</a:t>
            </a:r>
          </a:p>
        </p:txBody>
      </p:sp>
    </p:spTree>
    <p:extLst>
      <p:ext uri="{BB962C8B-B14F-4D97-AF65-F5344CB8AC3E}">
        <p14:creationId xmlns:p14="http://schemas.microsoft.com/office/powerpoint/2010/main" val="408936282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1_v1002">
            <a:extLst>
              <a:ext uri="{FF2B5EF4-FFF2-40B4-BE49-F238E27FC236}">
                <a16:creationId xmlns:a16="http://schemas.microsoft.com/office/drawing/2014/main" id="{E4FE3A35-3FCB-27C7-0CEE-2D7A3EBBED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C7D1E18-E3CD-FBCF-E7D6-33D6A15E9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5869549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1_vC001">
            <a:extLst>
              <a:ext uri="{FF2B5EF4-FFF2-40B4-BE49-F238E27FC236}">
                <a16:creationId xmlns:a16="http://schemas.microsoft.com/office/drawing/2014/main" id="{A6C84A1E-2791-4571-CBC0-AC4E002657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4997E67-90DF-B012-2FE1-0AD2CCD0A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11007179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1_vC002">
            <a:extLst>
              <a:ext uri="{FF2B5EF4-FFF2-40B4-BE49-F238E27FC236}">
                <a16:creationId xmlns:a16="http://schemas.microsoft.com/office/drawing/2014/main" id="{0DD871D8-DC09-1A76-6253-9C23CE5C41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4D39EE8-84AC-C5D9-320E-7F32815E7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5962100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1_v2001">
            <a:extLst>
              <a:ext uri="{FF2B5EF4-FFF2-40B4-BE49-F238E27FC236}">
                <a16:creationId xmlns:a16="http://schemas.microsoft.com/office/drawing/2014/main" id="{524511CF-E191-3904-CC7E-38E429E765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A202D69-4323-2C58-E811-ADF864099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On Jordan’s Stormy Banks I Stand</a:t>
            </a:r>
          </a:p>
        </p:txBody>
      </p:sp>
    </p:spTree>
    <p:extLst>
      <p:ext uri="{BB962C8B-B14F-4D97-AF65-F5344CB8AC3E}">
        <p14:creationId xmlns:p14="http://schemas.microsoft.com/office/powerpoint/2010/main" val="28473203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1_v2002">
            <a:extLst>
              <a:ext uri="{FF2B5EF4-FFF2-40B4-BE49-F238E27FC236}">
                <a16:creationId xmlns:a16="http://schemas.microsoft.com/office/drawing/2014/main" id="{5ED0A118-0510-0082-2A17-9CE8733975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59D31E4-DAC7-C07B-5911-61CBE2619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6432219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1_vC001">
            <a:extLst>
              <a:ext uri="{FF2B5EF4-FFF2-40B4-BE49-F238E27FC236}">
                <a16:creationId xmlns:a16="http://schemas.microsoft.com/office/drawing/2014/main" id="{2F0AAFA6-F5A9-165A-5B38-75E081A643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A2CDDEA-DC94-64AE-5047-24DA5B8BF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6922597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1_vC002">
            <a:extLst>
              <a:ext uri="{FF2B5EF4-FFF2-40B4-BE49-F238E27FC236}">
                <a16:creationId xmlns:a16="http://schemas.microsoft.com/office/drawing/2014/main" id="{F2F11B52-16A8-1ECF-5EB8-1226AD1BEE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05F1C8C-C0E8-4E73-20F9-F76287F94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91557479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139</Words>
  <Application>Microsoft Office PowerPoint</Application>
  <PresentationFormat>Widescreen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2025-05-19T15:27:36Z</dcterms:modified>
  <cp:category>PDHymns</cp:category>
</cp:coreProperties>
</file>