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Oh, The Things We May Do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231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Lizzie DeArmond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H. Hagan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3001">
            <a:extLst>
              <a:ext uri="{FF2B5EF4-FFF2-40B4-BE49-F238E27FC236}">
                <a16:creationId xmlns:a16="http://schemas.microsoft.com/office/drawing/2014/main" id="{D7A61D89-9CBE-F77C-6EA8-29C2C041B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A818FA-653D-A6B4-4837-795387D0D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Oh, The Things We May Do</a:t>
            </a:r>
          </a:p>
        </p:txBody>
      </p:sp>
    </p:spTree>
    <p:extLst>
      <p:ext uri="{BB962C8B-B14F-4D97-AF65-F5344CB8AC3E}">
        <p14:creationId xmlns:p14="http://schemas.microsoft.com/office/powerpoint/2010/main" val="122988406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3002">
            <a:extLst>
              <a:ext uri="{FF2B5EF4-FFF2-40B4-BE49-F238E27FC236}">
                <a16:creationId xmlns:a16="http://schemas.microsoft.com/office/drawing/2014/main" id="{271B64B8-3B73-5966-A95B-3561FA726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6065688-BF66-416F-E7F2-4F37CEA21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260916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1">
            <a:extLst>
              <a:ext uri="{FF2B5EF4-FFF2-40B4-BE49-F238E27FC236}">
                <a16:creationId xmlns:a16="http://schemas.microsoft.com/office/drawing/2014/main" id="{BCA13E8F-AC1E-E2F4-6853-8D02ACA664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C27090-134E-2520-CC3F-EA9FE405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386962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2">
            <a:extLst>
              <a:ext uri="{FF2B5EF4-FFF2-40B4-BE49-F238E27FC236}">
                <a16:creationId xmlns:a16="http://schemas.microsoft.com/office/drawing/2014/main" id="{A43ED911-AC71-3B3D-3CCB-119A148D24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5077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1001">
            <a:extLst>
              <a:ext uri="{FF2B5EF4-FFF2-40B4-BE49-F238E27FC236}">
                <a16:creationId xmlns:a16="http://schemas.microsoft.com/office/drawing/2014/main" id="{DE2C89AC-F688-C48A-1266-83B9BBB9E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Oh, The Things We May Do</a:t>
            </a:r>
          </a:p>
        </p:txBody>
      </p:sp>
    </p:spTree>
    <p:extLst>
      <p:ext uri="{BB962C8B-B14F-4D97-AF65-F5344CB8AC3E}">
        <p14:creationId xmlns:p14="http://schemas.microsoft.com/office/powerpoint/2010/main" val="15918082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1002">
            <a:extLst>
              <a:ext uri="{FF2B5EF4-FFF2-40B4-BE49-F238E27FC236}">
                <a16:creationId xmlns:a16="http://schemas.microsoft.com/office/drawing/2014/main" id="{43944B3B-E34E-7BEB-DF1D-00CABE53CA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0B2F8D-F68C-5160-8B64-D9F1CABD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554461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1">
            <a:extLst>
              <a:ext uri="{FF2B5EF4-FFF2-40B4-BE49-F238E27FC236}">
                <a16:creationId xmlns:a16="http://schemas.microsoft.com/office/drawing/2014/main" id="{618B03D2-44DA-9554-F1FC-A5B24D331B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2495B9-A3E3-8A95-D641-E292D4163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785168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2">
            <a:extLst>
              <a:ext uri="{FF2B5EF4-FFF2-40B4-BE49-F238E27FC236}">
                <a16:creationId xmlns:a16="http://schemas.microsoft.com/office/drawing/2014/main" id="{9059F4D7-EADB-60A5-C7D7-0E6EE26C2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40446E-5C31-1D11-AE92-FBCF91E60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3706241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2001">
            <a:extLst>
              <a:ext uri="{FF2B5EF4-FFF2-40B4-BE49-F238E27FC236}">
                <a16:creationId xmlns:a16="http://schemas.microsoft.com/office/drawing/2014/main" id="{5B24E0B3-57ED-6379-1472-588643E48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D4CCBA-231E-D53A-C567-6E5EEDA2A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Oh, The Things We May Do</a:t>
            </a:r>
          </a:p>
        </p:txBody>
      </p:sp>
    </p:spTree>
    <p:extLst>
      <p:ext uri="{BB962C8B-B14F-4D97-AF65-F5344CB8AC3E}">
        <p14:creationId xmlns:p14="http://schemas.microsoft.com/office/powerpoint/2010/main" val="31103304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2002">
            <a:extLst>
              <a:ext uri="{FF2B5EF4-FFF2-40B4-BE49-F238E27FC236}">
                <a16:creationId xmlns:a16="http://schemas.microsoft.com/office/drawing/2014/main" id="{C9C23DF7-308C-D212-2B7B-489CE750E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6DB3A2-D1F3-29C7-063E-B95599BB8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4081273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1">
            <a:extLst>
              <a:ext uri="{FF2B5EF4-FFF2-40B4-BE49-F238E27FC236}">
                <a16:creationId xmlns:a16="http://schemas.microsoft.com/office/drawing/2014/main" id="{C411EAB7-6C43-F2A6-0ED3-091532A81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9D85A9-21AD-E79A-8719-664755CF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860853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e Things We May Do_169_vC002">
            <a:extLst>
              <a:ext uri="{FF2B5EF4-FFF2-40B4-BE49-F238E27FC236}">
                <a16:creationId xmlns:a16="http://schemas.microsoft.com/office/drawing/2014/main" id="{3E2AD9E5-E8CF-6B1E-5C8E-D3BA327A2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A2F1782-90C3-4517-FADD-8A3CDE53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913617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2025-05-14T20:21:26Z</dcterms:modified>
  <cp:category>PDHymns</cp:category>
</cp:coreProperties>
</file>