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Oft In Sorrow, Oft In Woe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HATFIELD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7.7.7.7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/G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650314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415810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White-Maitland (1806)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W. T. Porter (1874)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ft In Sorrow Oft In Woe_169_v1001">
            <a:extLst>
              <a:ext uri="{FF2B5EF4-FFF2-40B4-BE49-F238E27FC236}">
                <a16:creationId xmlns:a16="http://schemas.microsoft.com/office/drawing/2014/main" id="{AF2BD04C-7F79-406C-3709-40A12DB265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</a:t>
            </a:r>
            <a:r>
              <a:rPr lang="de-DE" altLang="en-US" sz="1800" dirty="0">
                <a:latin typeface="Lucida Sans" panose="020B0602030504020204" pitchFamily="34" charset="0"/>
              </a:rPr>
              <a:t>Oft In Sorrow, Oft In Woe</a:t>
            </a:r>
          </a:p>
        </p:txBody>
      </p:sp>
    </p:spTree>
    <p:extLst>
      <p:ext uri="{BB962C8B-B14F-4D97-AF65-F5344CB8AC3E}">
        <p14:creationId xmlns:p14="http://schemas.microsoft.com/office/powerpoint/2010/main" val="17939976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ft In Sorrow Oft In Woe_169_v1002">
            <a:extLst>
              <a:ext uri="{FF2B5EF4-FFF2-40B4-BE49-F238E27FC236}">
                <a16:creationId xmlns:a16="http://schemas.microsoft.com/office/drawing/2014/main" id="{E614E11B-EC16-8B47-4F65-9FBB2D7C14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D8A40E5-A001-310F-54F6-7549D085A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70362911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ft In Sorrow Oft In Woe_169_v2001">
            <a:extLst>
              <a:ext uri="{FF2B5EF4-FFF2-40B4-BE49-F238E27FC236}">
                <a16:creationId xmlns:a16="http://schemas.microsoft.com/office/drawing/2014/main" id="{3F64B8E7-D00F-91B0-7348-3BBB3AF5D5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3B104AE-39F8-9E38-FBAA-7BD5E0461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</a:t>
            </a:r>
            <a:r>
              <a:rPr lang="de-DE" altLang="en-US" sz="1800" dirty="0">
                <a:latin typeface="Lucida Sans" panose="020B0602030504020204" pitchFamily="34" charset="0"/>
              </a:rPr>
              <a:t>Oft In Sorrow, Oft In Woe</a:t>
            </a:r>
          </a:p>
        </p:txBody>
      </p:sp>
    </p:spTree>
    <p:extLst>
      <p:ext uri="{BB962C8B-B14F-4D97-AF65-F5344CB8AC3E}">
        <p14:creationId xmlns:p14="http://schemas.microsoft.com/office/powerpoint/2010/main" val="130006581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ft In Sorrow Oft In Woe_169_v2002">
            <a:extLst>
              <a:ext uri="{FF2B5EF4-FFF2-40B4-BE49-F238E27FC236}">
                <a16:creationId xmlns:a16="http://schemas.microsoft.com/office/drawing/2014/main" id="{AACA6474-9FF9-6D0D-EDDA-4E6083A74D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9FF1188-5889-9B9C-AF27-87A67AF00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9880308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ft In Sorrow Oft In Woe_169_v3001">
            <a:extLst>
              <a:ext uri="{FF2B5EF4-FFF2-40B4-BE49-F238E27FC236}">
                <a16:creationId xmlns:a16="http://schemas.microsoft.com/office/drawing/2014/main" id="{6E54F47C-D9E6-2CFF-F1C6-623F2A49AF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9225C23-FA5F-A9E3-190E-A1238BFB9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</a:t>
            </a:r>
            <a:r>
              <a:rPr lang="de-DE" altLang="en-US" sz="1800" dirty="0">
                <a:latin typeface="Lucida Sans" panose="020B0602030504020204" pitchFamily="34" charset="0"/>
              </a:rPr>
              <a:t>Oft In Sorrow, Oft In Woe</a:t>
            </a:r>
          </a:p>
        </p:txBody>
      </p:sp>
    </p:spTree>
    <p:extLst>
      <p:ext uri="{BB962C8B-B14F-4D97-AF65-F5344CB8AC3E}">
        <p14:creationId xmlns:p14="http://schemas.microsoft.com/office/powerpoint/2010/main" val="31418898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ft In Sorrow Oft In Woe_169_v3002">
            <a:extLst>
              <a:ext uri="{FF2B5EF4-FFF2-40B4-BE49-F238E27FC236}">
                <a16:creationId xmlns:a16="http://schemas.microsoft.com/office/drawing/2014/main" id="{D9FD6006-07F4-74B5-3645-03BA1E0D06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42A400F-1E79-A38B-F567-5336C3F5D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50753099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ft In Sorrow Oft In Woe_169_v4001">
            <a:extLst>
              <a:ext uri="{FF2B5EF4-FFF2-40B4-BE49-F238E27FC236}">
                <a16:creationId xmlns:a16="http://schemas.microsoft.com/office/drawing/2014/main" id="{79958195-0BA4-1DF5-DEAA-14F47C5D9A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AD36B86-C814-66DB-9CDE-3C700B5C5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</a:t>
            </a:r>
            <a:r>
              <a:rPr lang="de-DE" altLang="en-US" sz="1800" dirty="0">
                <a:latin typeface="Lucida Sans" panose="020B0602030504020204" pitchFamily="34" charset="0"/>
              </a:rPr>
              <a:t>Oft In Sorrow, Oft In Woe</a:t>
            </a:r>
          </a:p>
        </p:txBody>
      </p:sp>
    </p:spTree>
    <p:extLst>
      <p:ext uri="{BB962C8B-B14F-4D97-AF65-F5344CB8AC3E}">
        <p14:creationId xmlns:p14="http://schemas.microsoft.com/office/powerpoint/2010/main" val="179992768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ft In Sorrow Oft In Woe_169_v4002">
            <a:extLst>
              <a:ext uri="{FF2B5EF4-FFF2-40B4-BE49-F238E27FC236}">
                <a16:creationId xmlns:a16="http://schemas.microsoft.com/office/drawing/2014/main" id="{AE3AE17C-4A67-6050-A3FC-C45EDFFADF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002942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113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2025-05-23T18:20:39Z</dcterms:modified>
  <cp:category>PDHymns</cp:category>
</cp:coreProperties>
</file>