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Worship The King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LYONS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5.5.5.5.6.5.6.5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27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66982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Robert Grant (1833)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Attr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. Joseph Michael Haydn,</a:t>
                      </a:r>
                    </a:p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in William Gardiner’s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Sacred Melodies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(1815)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orship the King_169_v1001">
            <a:extLst>
              <a:ext uri="{FF2B5EF4-FFF2-40B4-BE49-F238E27FC236}">
                <a16:creationId xmlns:a16="http://schemas.microsoft.com/office/drawing/2014/main" id="{C5A7F66A-16A7-6886-28D1-38BE8575A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Worship The King</a:t>
            </a:r>
          </a:p>
        </p:txBody>
      </p:sp>
    </p:spTree>
    <p:extLst>
      <p:ext uri="{BB962C8B-B14F-4D97-AF65-F5344CB8AC3E}">
        <p14:creationId xmlns:p14="http://schemas.microsoft.com/office/powerpoint/2010/main" val="28178373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orship the King_169_v1002">
            <a:extLst>
              <a:ext uri="{FF2B5EF4-FFF2-40B4-BE49-F238E27FC236}">
                <a16:creationId xmlns:a16="http://schemas.microsoft.com/office/drawing/2014/main" id="{4A16F441-DA9D-7FB4-01A6-D2E34AEDA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6AD451-4147-E379-DCCD-8CBCD426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43403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orship the King_169_v2o4001">
            <a:extLst>
              <a:ext uri="{FF2B5EF4-FFF2-40B4-BE49-F238E27FC236}">
                <a16:creationId xmlns:a16="http://schemas.microsoft.com/office/drawing/2014/main" id="{61E3FD9B-077B-7EE0-32B8-E5C1001832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7587469-96AC-2894-4697-B4632A1A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Worship The King</a:t>
            </a:r>
          </a:p>
        </p:txBody>
      </p:sp>
    </p:spTree>
    <p:extLst>
      <p:ext uri="{BB962C8B-B14F-4D97-AF65-F5344CB8AC3E}">
        <p14:creationId xmlns:p14="http://schemas.microsoft.com/office/powerpoint/2010/main" val="39146880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orship the King_169_v2o4002">
            <a:extLst>
              <a:ext uri="{FF2B5EF4-FFF2-40B4-BE49-F238E27FC236}">
                <a16:creationId xmlns:a16="http://schemas.microsoft.com/office/drawing/2014/main" id="{431116F5-C179-C740-7C9E-03BCFA8F1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2C5275-9892-16F7-0715-6DC70CFA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9816232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orship the King_169_v3o4001">
            <a:extLst>
              <a:ext uri="{FF2B5EF4-FFF2-40B4-BE49-F238E27FC236}">
                <a16:creationId xmlns:a16="http://schemas.microsoft.com/office/drawing/2014/main" id="{49B6C305-2A48-DD50-999E-F9F0DD04CE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21B33A-AA50-85C1-FA56-28BAC101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Worship The King</a:t>
            </a:r>
          </a:p>
        </p:txBody>
      </p:sp>
    </p:spTree>
    <p:extLst>
      <p:ext uri="{BB962C8B-B14F-4D97-AF65-F5344CB8AC3E}">
        <p14:creationId xmlns:p14="http://schemas.microsoft.com/office/powerpoint/2010/main" val="21164813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orship the King_169_v3o4002">
            <a:extLst>
              <a:ext uri="{FF2B5EF4-FFF2-40B4-BE49-F238E27FC236}">
                <a16:creationId xmlns:a16="http://schemas.microsoft.com/office/drawing/2014/main" id="{69A59374-3174-94F7-D7FF-DCA5188A5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039B5F-CAD1-E857-ED49-541A4871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5143309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orship the King_169_v4o4001">
            <a:extLst>
              <a:ext uri="{FF2B5EF4-FFF2-40B4-BE49-F238E27FC236}">
                <a16:creationId xmlns:a16="http://schemas.microsoft.com/office/drawing/2014/main" id="{2BB929AE-7128-B28F-C0A7-FA69B1CA61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81F4E5-E721-CA6D-2D58-79727B89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Worship The King</a:t>
            </a:r>
          </a:p>
        </p:txBody>
      </p:sp>
    </p:spTree>
    <p:extLst>
      <p:ext uri="{BB962C8B-B14F-4D97-AF65-F5344CB8AC3E}">
        <p14:creationId xmlns:p14="http://schemas.microsoft.com/office/powerpoint/2010/main" val="42785189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Worship the King_169_v4o4002">
            <a:extLst>
              <a:ext uri="{FF2B5EF4-FFF2-40B4-BE49-F238E27FC236}">
                <a16:creationId xmlns:a16="http://schemas.microsoft.com/office/drawing/2014/main" id="{F63B1CDF-F140-3F40-3795-EEB0C263A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235A7D-F991-75C3-05E0-7D81F86AA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DCB8235-54B4-F2A7-ABEB-DECF414A8F62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AF146D81-7C0E-4212-F66C-A7593291B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147B8B6-EAF3-B796-C407-B5F41F27C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15187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105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2025-05-23T18:10:09Z</dcterms:modified>
  <cp:category>PDHymns</cp:category>
</cp:coreProperties>
</file>